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57" r:id="rId4"/>
    <p:sldId id="262" r:id="rId5"/>
    <p:sldId id="261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FCF"/>
    <a:srgbClr val="ED759C"/>
    <a:srgbClr val="EE8A1C"/>
    <a:srgbClr val="96D4E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E523A-0FB5-4942-A7C8-33EEF13862BE}" type="datetimeFigureOut">
              <a:rPr lang="fr-FR"/>
              <a:pPr>
                <a:defRPr/>
              </a:pPr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2B03D1-3E3C-4C51-B6E7-FF3ED57278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8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E4D5B2-3810-4BFC-8047-E86E1EC99F4B}" type="datetimeFigureOut">
              <a:rPr lang="fr-FR"/>
              <a:pPr>
                <a:defRPr/>
              </a:pPr>
              <a:t>06/09/2018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8240E-DE65-4A62-B32C-2BB8BDBB8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088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D30EC-EACD-4479-B1D4-6DAD62C729C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02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8E3E7-4401-49C6-B663-A0EC6C3BB62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720D2-99AB-4D32-A0E6-82B3850882E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720D2-99AB-4D32-A0E6-82B3850882E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76D36-6B72-4B7E-A86F-4F58CB80C1F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2349500"/>
            <a:ext cx="106363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63366" y="1916832"/>
            <a:ext cx="2016125" cy="43204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1208" y="2492896"/>
            <a:ext cx="3960440" cy="1296144"/>
          </a:xfrm>
        </p:spPr>
        <p:txBody>
          <a:bodyPr>
            <a:normAutofit/>
          </a:bodyPr>
          <a:lstStyle>
            <a:lvl1pPr algn="ctr">
              <a:defRPr sz="2300" spc="3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7252" y="3886200"/>
            <a:ext cx="3168352" cy="694928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Brest, le 19 juillet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LOREM IPSUM DOLOR AMET, CONSECTETUER ADIPISCING.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E860-EA9D-4062-90CB-41BA33002A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1557338"/>
            <a:ext cx="34194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471338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498512" y="620688"/>
            <a:ext cx="5241840" cy="7200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11188" y="1412776"/>
            <a:ext cx="3960812" cy="4680049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Brest, le 19 juillet 2012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LOREM IPSUM DOLOR AMET, CONSECTETUER ADIPISCING.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2715-AED2-4CEB-8F5A-DC84EEA774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98725" y="620713"/>
            <a:ext cx="5241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4275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fr-FR"/>
              <a:t>Brest, le 19 juillet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3887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kern="1500" spc="120" baseline="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fr-FR"/>
              <a:t>LOREM IPSUM DOLOR AMET, CONSECTETUER ADIPISCING.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50" b="1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E6D5A85D-C08F-4C72-B0B5-BC6641E444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2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7088" y="628650"/>
            <a:ext cx="14208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C:\Users\stephane\_travail\- elle &amp; lui -\ENIB\ENIB PTT JPG\FILET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300288" y="620713"/>
            <a:ext cx="396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D4D4F"/>
          </a:solidFill>
          <a:latin typeface="Segoe UI"/>
          <a:ea typeface="Segoe UI"/>
          <a:cs typeface="Segoe UI"/>
        </a:defRPr>
      </a:lvl9pPr>
    </p:titleStyle>
    <p:bodyStyle>
      <a:lvl1pPr marL="92075" indent="-9207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1400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1pPr>
      <a:lvl2pPr marL="357188" indent="-10953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200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2pPr>
      <a:lvl3pPr marL="630238" indent="-10953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1000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3pPr>
      <a:lvl4pPr marL="895350" indent="-119063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000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4pPr>
      <a:lvl5pPr marL="1252538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4D4D4F"/>
          </a:solidFill>
          <a:latin typeface="Segoe UI" pitchFamily="34" charset="0"/>
          <a:ea typeface="Segoe UI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3"/>
          <p:cNvSpPr>
            <a:spLocks noGrp="1"/>
          </p:cNvSpPr>
          <p:nvPr>
            <p:ph type="title"/>
          </p:nvPr>
        </p:nvSpPr>
        <p:spPr>
          <a:xfrm>
            <a:off x="2498725" y="620713"/>
            <a:ext cx="5241925" cy="145097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Mécatronique</a:t>
            </a:r>
            <a:r>
              <a:rPr lang="fr-FR" smtClean="0">
                <a:latin typeface="Segoe UI"/>
                <a:cs typeface="Segoe UI"/>
              </a:rPr>
              <a:t> : Module </a:t>
            </a:r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PRM</a:t>
            </a:r>
            <a:r>
              <a:rPr lang="fr-FR" smtClean="0">
                <a:latin typeface="Segoe UI"/>
                <a:cs typeface="Segoe UI"/>
              </a:rPr>
              <a:t/>
            </a:r>
            <a:br>
              <a:rPr lang="fr-FR" smtClean="0">
                <a:latin typeface="Segoe UI"/>
                <a:cs typeface="Segoe UI"/>
              </a:rPr>
            </a:b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Pr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ojet</a:t>
            </a: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 M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écatronique</a:t>
            </a:r>
          </a:p>
        </p:txBody>
      </p:sp>
      <p:sp>
        <p:nvSpPr>
          <p:cNvPr id="7170" name="Espace réservé du contenu 4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1500" b="1" dirty="0" smtClean="0">
                <a:latin typeface="Segoe UI"/>
                <a:cs typeface="Segoe UI"/>
              </a:rPr>
              <a:t>Equipe pédagogique </a:t>
            </a:r>
          </a:p>
          <a:p>
            <a:pPr marL="0" indent="0" eaLnBrk="1" hangingPunct="1">
              <a:buFontTx/>
              <a:buNone/>
            </a:pPr>
            <a:r>
              <a:rPr lang="fr-FR" sz="1600" dirty="0" smtClean="0">
                <a:latin typeface="Segoe UI"/>
                <a:cs typeface="Segoe UI"/>
              </a:rPr>
              <a:t>	</a:t>
            </a:r>
            <a:r>
              <a:rPr lang="fr-FR" sz="1600" dirty="0" err="1" smtClean="0">
                <a:latin typeface="Segoe UI"/>
                <a:cs typeface="Segoe UI"/>
              </a:rPr>
              <a:t>Contal</a:t>
            </a:r>
            <a:r>
              <a:rPr lang="fr-FR" sz="1600" dirty="0" smtClean="0">
                <a:latin typeface="Segoe UI"/>
                <a:cs typeface="Segoe UI"/>
              </a:rPr>
              <a:t> Erwan – Responsable du module</a:t>
            </a:r>
          </a:p>
          <a:p>
            <a:pPr marL="0" indent="0" eaLnBrk="1" hangingPunct="1">
              <a:buFontTx/>
              <a:buNone/>
            </a:pPr>
            <a:r>
              <a:rPr lang="fr-FR" sz="1600" dirty="0" smtClean="0">
                <a:latin typeface="Segoe UI"/>
                <a:cs typeface="Segoe UI"/>
              </a:rPr>
              <a:t>	</a:t>
            </a:r>
            <a:r>
              <a:rPr lang="fr-FR" sz="1600" dirty="0" err="1" smtClean="0">
                <a:latin typeface="Segoe UI"/>
                <a:cs typeface="Segoe UI"/>
              </a:rPr>
              <a:t>Delaleau</a:t>
            </a:r>
            <a:r>
              <a:rPr lang="fr-FR" sz="1600" dirty="0">
                <a:latin typeface="Segoe UI"/>
                <a:cs typeface="Segoe UI"/>
              </a:rPr>
              <a:t> Emmanuel</a:t>
            </a:r>
            <a:endParaRPr lang="fr-FR" sz="16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600" dirty="0" smtClean="0">
                <a:latin typeface="Segoe UI"/>
                <a:cs typeface="Segoe UI"/>
              </a:rPr>
              <a:t>	</a:t>
            </a:r>
            <a:r>
              <a:rPr lang="fr-FR" sz="1600" dirty="0" err="1" smtClean="0">
                <a:latin typeface="Segoe UI"/>
                <a:cs typeface="Segoe UI"/>
              </a:rPr>
              <a:t>Pelt</a:t>
            </a:r>
            <a:r>
              <a:rPr lang="fr-FR" sz="1600" dirty="0" smtClean="0">
                <a:latin typeface="Segoe UI"/>
                <a:cs typeface="Segoe UI"/>
              </a:rPr>
              <a:t> Laurent</a:t>
            </a:r>
          </a:p>
          <a:p>
            <a:pPr marL="0" indent="0" eaLnBrk="1" hangingPunct="1">
              <a:buFontTx/>
              <a:buNone/>
            </a:pPr>
            <a:r>
              <a:rPr lang="fr-FR" sz="1600" dirty="0" smtClean="0">
                <a:latin typeface="Segoe UI"/>
                <a:cs typeface="Segoe UI"/>
              </a:rPr>
              <a:t>	Pino Laurent</a:t>
            </a:r>
          </a:p>
          <a:p>
            <a:pPr marL="0" indent="0" eaLnBrk="1" hangingPunct="1">
              <a:buFontTx/>
              <a:buNone/>
            </a:pPr>
            <a:r>
              <a:rPr lang="fr-FR" sz="1500" b="1" dirty="0" smtClean="0">
                <a:latin typeface="Segoe UI"/>
                <a:cs typeface="Segoe UI"/>
              </a:rPr>
              <a:t>	</a:t>
            </a:r>
            <a:endParaRPr lang="fr-FR" sz="16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b="1" dirty="0" smtClean="0">
                <a:latin typeface="Segoe UI"/>
                <a:cs typeface="Segoe UI"/>
              </a:rPr>
              <a:t>Volume horaire </a:t>
            </a:r>
          </a:p>
          <a:p>
            <a:pPr marL="0" indent="0" eaLnBrk="1" hangingPunct="1"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</a:t>
            </a:r>
            <a:r>
              <a:rPr lang="fr-FR" sz="1500" dirty="0" smtClean="0">
                <a:latin typeface="Segoe UI"/>
                <a:cs typeface="Segoe UI"/>
              </a:rPr>
              <a:t> 84h </a:t>
            </a: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	P1 : 42h de projet</a:t>
            </a: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	P2 : 42h de projet</a:t>
            </a: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b="1" dirty="0" smtClean="0">
                <a:latin typeface="Segoe UI"/>
                <a:cs typeface="Segoe UI"/>
              </a:rPr>
              <a:t>Evaluation </a:t>
            </a:r>
          </a:p>
          <a:p>
            <a:pPr marL="0" indent="0" eaLnBrk="1" hangingPunct="1">
              <a:buFontTx/>
              <a:buNone/>
            </a:pPr>
            <a:r>
              <a:rPr lang="fr-FR" sz="1600" dirty="0" smtClean="0">
                <a:latin typeface="Segoe UI"/>
                <a:cs typeface="Segoe UI"/>
              </a:rPr>
              <a:t>	</a:t>
            </a:r>
            <a:r>
              <a:rPr lang="fr-FR" sz="1500" dirty="0" smtClean="0">
                <a:latin typeface="Segoe UI"/>
                <a:cs typeface="Segoe UI"/>
              </a:rPr>
              <a:t>Evaluation du travail du groupe à chaque séance et en fin de période P1 et P2</a:t>
            </a:r>
          </a:p>
          <a:p>
            <a:pPr marL="0" indent="0" eaLnBrk="1" hangingPunct="1">
              <a:buFontTx/>
              <a:buNone/>
            </a:pPr>
            <a:r>
              <a:rPr lang="fr-FR" sz="1500" dirty="0">
                <a:latin typeface="Segoe UI"/>
                <a:cs typeface="Segoe UI"/>
              </a:rPr>
              <a:t>	</a:t>
            </a:r>
            <a:r>
              <a:rPr lang="fr-FR" sz="1500" dirty="0" smtClean="0">
                <a:latin typeface="Segoe UI"/>
                <a:cs typeface="Segoe UI"/>
              </a:rPr>
              <a:t>Evaluation du travail personnel à travers le portfolio</a:t>
            </a: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	</a:t>
            </a:r>
          </a:p>
        </p:txBody>
      </p:sp>
      <p:sp>
        <p:nvSpPr>
          <p:cNvPr id="7171" name="Espace réservé de la date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898989"/>
                </a:solidFill>
                <a:latin typeface="Segoe UI"/>
                <a:ea typeface="Segoe UI"/>
                <a:cs typeface="Segoe UI"/>
              </a:rPr>
              <a:t>6 septembre 2018</a:t>
            </a: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CC283-D184-4820-9508-A022A15CDB20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3"/>
          <p:cNvSpPr>
            <a:spLocks noGrp="1"/>
          </p:cNvSpPr>
          <p:nvPr>
            <p:ph type="title"/>
          </p:nvPr>
        </p:nvSpPr>
        <p:spPr>
          <a:xfrm>
            <a:off x="2498725" y="620713"/>
            <a:ext cx="5241925" cy="145097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Mécatronique</a:t>
            </a:r>
            <a:r>
              <a:rPr lang="fr-FR" smtClean="0">
                <a:latin typeface="Segoe UI"/>
                <a:cs typeface="Segoe UI"/>
              </a:rPr>
              <a:t> : Module </a:t>
            </a:r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PRM</a:t>
            </a:r>
            <a:r>
              <a:rPr lang="fr-FR" smtClean="0">
                <a:latin typeface="Segoe UI"/>
                <a:cs typeface="Segoe UI"/>
              </a:rPr>
              <a:t/>
            </a:r>
            <a:br>
              <a:rPr lang="fr-FR" smtClean="0">
                <a:latin typeface="Segoe UI"/>
                <a:cs typeface="Segoe UI"/>
              </a:rPr>
            </a:b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Pr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ojet</a:t>
            </a: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 M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écatronique</a:t>
            </a:r>
          </a:p>
        </p:txBody>
      </p:sp>
      <p:sp>
        <p:nvSpPr>
          <p:cNvPr id="9218" name="Espace réservé du contenu 4"/>
          <p:cNvSpPr>
            <a:spLocks noGrp="1"/>
          </p:cNvSpPr>
          <p:nvPr>
            <p:ph idx="1"/>
          </p:nvPr>
        </p:nvSpPr>
        <p:spPr>
          <a:xfrm>
            <a:off x="539750" y="981075"/>
            <a:ext cx="8472488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Exemples de projets :</a:t>
            </a:r>
          </a:p>
          <a:p>
            <a:pPr marL="0" indent="0" eaLnBrk="1" hangingPunct="1">
              <a:buFontTx/>
              <a:buNone/>
            </a:pPr>
            <a:r>
              <a:rPr lang="fr-FR" sz="1500" b="1" dirty="0" smtClean="0">
                <a:latin typeface="Segoe UI"/>
                <a:cs typeface="Segoe UI"/>
              </a:rPr>
              <a:t>PORTIQUE DE MANUTENTION ROBOTISE POUR PRESSE D’INJECTION PLASTIQUE</a:t>
            </a: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	</a:t>
            </a:r>
            <a:r>
              <a:rPr lang="fr-FR" sz="1500" dirty="0" err="1" smtClean="0">
                <a:latin typeface="Segoe UI"/>
                <a:cs typeface="Segoe UI"/>
              </a:rPr>
              <a:t>Reconception</a:t>
            </a:r>
            <a:r>
              <a:rPr lang="fr-FR" sz="1500" dirty="0" smtClean="0">
                <a:latin typeface="Segoe UI"/>
                <a:cs typeface="Segoe UI"/>
              </a:rPr>
              <a:t> d’une chaîne d’assemblage robotisée à deux liaisons glissières.</a:t>
            </a: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 	A partir d’un système existant avec un seul moteur, conception d’un système à deux 	moteurs pilotés (un par glissière). </a:t>
            </a: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r>
              <a:rPr lang="fr-FR" sz="1500" dirty="0" smtClean="0">
                <a:latin typeface="Segoe UI"/>
                <a:cs typeface="Segoe UI"/>
              </a:rPr>
              <a:t>)</a:t>
            </a:r>
          </a:p>
        </p:txBody>
      </p:sp>
      <p:sp>
        <p:nvSpPr>
          <p:cNvPr id="9219" name="Espace réservé de la date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98989"/>
                </a:solidFill>
                <a:latin typeface="Segoe UI"/>
                <a:ea typeface="Segoe UI"/>
                <a:cs typeface="Segoe UI"/>
              </a:rPr>
              <a:t>6 septembre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DE4B6-CB57-4C6C-8136-D4E5DDD7482C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9222" name="Image 5" descr="vue général mach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852738"/>
            <a:ext cx="585787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3"/>
          <p:cNvSpPr>
            <a:spLocks noGrp="1"/>
          </p:cNvSpPr>
          <p:nvPr>
            <p:ph type="title"/>
          </p:nvPr>
        </p:nvSpPr>
        <p:spPr>
          <a:xfrm>
            <a:off x="2498725" y="620713"/>
            <a:ext cx="5241925" cy="145097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Mécatronique</a:t>
            </a:r>
            <a:r>
              <a:rPr lang="fr-FR" smtClean="0">
                <a:latin typeface="Segoe UI"/>
                <a:cs typeface="Segoe UI"/>
              </a:rPr>
              <a:t> : Module </a:t>
            </a:r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PRM</a:t>
            </a:r>
            <a:r>
              <a:rPr lang="fr-FR" smtClean="0">
                <a:latin typeface="Segoe UI"/>
                <a:cs typeface="Segoe UI"/>
              </a:rPr>
              <a:t/>
            </a:r>
            <a:br>
              <a:rPr lang="fr-FR" smtClean="0">
                <a:latin typeface="Segoe UI"/>
                <a:cs typeface="Segoe UI"/>
              </a:rPr>
            </a:b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Pr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ojet</a:t>
            </a: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 M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écatronique</a:t>
            </a:r>
          </a:p>
        </p:txBody>
      </p:sp>
      <p:sp>
        <p:nvSpPr>
          <p:cNvPr id="11266" name="Espace réservé de la date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98989"/>
                </a:solidFill>
                <a:latin typeface="Segoe UI"/>
                <a:ea typeface="Segoe UI"/>
                <a:cs typeface="Segoe UI"/>
              </a:rPr>
              <a:t>6 septembre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345A7-F052-4D8A-955F-FA4BAAD99AD4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492896"/>
            <a:ext cx="4321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itre 3"/>
          <p:cNvSpPr>
            <a:spLocks/>
          </p:cNvSpPr>
          <p:nvPr/>
        </p:nvSpPr>
        <p:spPr bwMode="auto">
          <a:xfrm>
            <a:off x="1476375" y="1773238"/>
            <a:ext cx="66960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400" b="1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ANTENNE DE SUIVI D’UN DRONE</a:t>
            </a:r>
            <a:br>
              <a:rPr lang="fr-FR" sz="1400" b="1">
                <a:solidFill>
                  <a:srgbClr val="4D4D4F"/>
                </a:solidFill>
                <a:latin typeface="Segoe UI"/>
                <a:ea typeface="Segoe UI"/>
                <a:cs typeface="Segoe UI"/>
              </a:rPr>
            </a:br>
            <a:r>
              <a:rPr lang="fr-FR" sz="1400" b="1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	</a:t>
            </a:r>
            <a:r>
              <a:rPr lang="fr-FR" sz="140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Conception d’une antenne deux axes motorisée et asservie pour suivre un drone de télécommunication.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4057370"/>
            <a:ext cx="4084729" cy="22122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2269" y="2660477"/>
            <a:ext cx="3960862" cy="332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3"/>
          <p:cNvSpPr>
            <a:spLocks noGrp="1"/>
          </p:cNvSpPr>
          <p:nvPr>
            <p:ph type="title"/>
          </p:nvPr>
        </p:nvSpPr>
        <p:spPr>
          <a:xfrm>
            <a:off x="2498725" y="620713"/>
            <a:ext cx="5241925" cy="145097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Mécatronique</a:t>
            </a:r>
            <a:r>
              <a:rPr lang="fr-FR" smtClean="0">
                <a:latin typeface="Segoe UI"/>
                <a:cs typeface="Segoe UI"/>
              </a:rPr>
              <a:t> : Module </a:t>
            </a:r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PRM</a:t>
            </a:r>
            <a:r>
              <a:rPr lang="fr-FR" smtClean="0">
                <a:latin typeface="Segoe UI"/>
                <a:cs typeface="Segoe UI"/>
              </a:rPr>
              <a:t/>
            </a:r>
            <a:br>
              <a:rPr lang="fr-FR" smtClean="0">
                <a:latin typeface="Segoe UI"/>
                <a:cs typeface="Segoe UI"/>
              </a:rPr>
            </a:b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Pr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ojet</a:t>
            </a: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 M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écatronique</a:t>
            </a:r>
          </a:p>
        </p:txBody>
      </p:sp>
      <p:sp>
        <p:nvSpPr>
          <p:cNvPr id="11266" name="Espace réservé de la date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98989"/>
                </a:solidFill>
                <a:latin typeface="Segoe UI"/>
                <a:ea typeface="Segoe UI"/>
                <a:cs typeface="Segoe UI"/>
              </a:rPr>
              <a:t>6 septembre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345A7-F052-4D8A-955F-FA4BAAD99AD4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1271" name="Titre 3"/>
          <p:cNvSpPr>
            <a:spLocks/>
          </p:cNvSpPr>
          <p:nvPr/>
        </p:nvSpPr>
        <p:spPr bwMode="auto">
          <a:xfrm>
            <a:off x="971601" y="1773238"/>
            <a:ext cx="72008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400" b="1" dirty="0" smtClean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VOILIER AUTONOME</a:t>
            </a:r>
            <a:r>
              <a:rPr lang="fr-FR" sz="1400" b="1" dirty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/>
            </a:r>
            <a:br>
              <a:rPr lang="fr-FR" sz="1400" b="1" dirty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</a:br>
            <a:r>
              <a:rPr lang="fr-FR" sz="1400" b="1" dirty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	</a:t>
            </a:r>
            <a:r>
              <a:rPr lang="fr-FR" sz="1400" dirty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Conception </a:t>
            </a:r>
            <a:r>
              <a:rPr lang="fr-FR" sz="1400" dirty="0" smtClean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et fabrication d’un voilier autonome d’un mètre trente en vue d’une régate à deux bateaux.</a:t>
            </a:r>
            <a:endParaRPr lang="fr-FR" sz="1400" dirty="0">
              <a:solidFill>
                <a:srgbClr val="4D4D4F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7286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title"/>
          </p:nvPr>
        </p:nvSpPr>
        <p:spPr>
          <a:xfrm>
            <a:off x="2498725" y="620713"/>
            <a:ext cx="5241925" cy="145097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Mécatronique</a:t>
            </a:r>
            <a:r>
              <a:rPr lang="fr-FR" smtClean="0">
                <a:latin typeface="Segoe UI"/>
                <a:cs typeface="Segoe UI"/>
              </a:rPr>
              <a:t> : Module </a:t>
            </a:r>
            <a:r>
              <a:rPr lang="fr-FR" smtClean="0">
                <a:solidFill>
                  <a:srgbClr val="00B050"/>
                </a:solidFill>
                <a:latin typeface="Segoe UI"/>
                <a:cs typeface="Segoe UI"/>
              </a:rPr>
              <a:t>PRM</a:t>
            </a:r>
            <a:r>
              <a:rPr lang="fr-FR" smtClean="0">
                <a:latin typeface="Segoe UI"/>
                <a:cs typeface="Segoe UI"/>
              </a:rPr>
              <a:t/>
            </a:r>
            <a:br>
              <a:rPr lang="fr-FR" smtClean="0">
                <a:latin typeface="Segoe UI"/>
                <a:cs typeface="Segoe UI"/>
              </a:rPr>
            </a:b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Pr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ojet</a:t>
            </a:r>
            <a:r>
              <a:rPr lang="fr-FR" sz="1400" smtClean="0">
                <a:solidFill>
                  <a:srgbClr val="00B050"/>
                </a:solidFill>
                <a:latin typeface="Segoe UI"/>
                <a:cs typeface="Segoe UI"/>
              </a:rPr>
              <a:t> M</a:t>
            </a:r>
            <a:r>
              <a:rPr lang="fr-FR" sz="1400" smtClean="0">
                <a:solidFill>
                  <a:schemeClr val="tx1"/>
                </a:solidFill>
                <a:latin typeface="Segoe UI"/>
                <a:cs typeface="Segoe UI"/>
              </a:rPr>
              <a:t>écatronique</a:t>
            </a:r>
          </a:p>
        </p:txBody>
      </p:sp>
      <p:sp>
        <p:nvSpPr>
          <p:cNvPr id="13314" name="Espace réservé du contenu 4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022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b="1" dirty="0" smtClean="0">
              <a:latin typeface="Segoe UI"/>
              <a:cs typeface="Segoe UI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b="1" dirty="0" smtClean="0">
                <a:latin typeface="Segoe UI"/>
                <a:cs typeface="Segoe UI"/>
              </a:rPr>
              <a:t>Programme pédagogique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b="1" dirty="0" smtClean="0">
              <a:latin typeface="Segoe UI"/>
              <a:cs typeface="Segoe UI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1300" dirty="0" smtClean="0">
                <a:latin typeface="Segoe UI"/>
                <a:cs typeface="Segoe UI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1300" dirty="0" smtClean="0">
                <a:latin typeface="Segoe UI"/>
                <a:cs typeface="Segoe UI"/>
              </a:rPr>
              <a:t>	</a:t>
            </a:r>
            <a:r>
              <a:rPr lang="fr-FR" b="1" dirty="0" smtClean="0">
                <a:latin typeface="Segoe UI"/>
                <a:cs typeface="Segoe UI"/>
              </a:rPr>
              <a:t>Objectifs</a:t>
            </a:r>
            <a:r>
              <a:rPr lang="fr-FR" dirty="0" smtClean="0">
                <a:latin typeface="Segoe UI"/>
                <a:cs typeface="Segoe UI"/>
              </a:rPr>
              <a:t> : 	concevoir à partir d’un cahier des charges un système mécatronique.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</a:t>
            </a:r>
            <a:r>
              <a:rPr lang="fr-FR" b="1" dirty="0" smtClean="0">
                <a:latin typeface="Segoe UI"/>
                <a:cs typeface="Segoe UI"/>
              </a:rPr>
              <a:t>Mots-clés</a:t>
            </a:r>
            <a:r>
              <a:rPr lang="fr-FR" dirty="0" smtClean="0">
                <a:latin typeface="Segoe UI"/>
                <a:cs typeface="Segoe UI"/>
              </a:rPr>
              <a:t> : modélisation, simulation, conception, </a:t>
            </a:r>
            <a:r>
              <a:rPr lang="fr-FR" dirty="0" smtClean="0">
                <a:latin typeface="Segoe UI"/>
                <a:cs typeface="Segoe UI"/>
              </a:rPr>
              <a:t>DAO, expérimentation.</a:t>
            </a:r>
            <a:endParaRPr lang="fr-FR" dirty="0" smtClean="0">
              <a:latin typeface="Segoe UI"/>
              <a:cs typeface="Segoe UI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</a:t>
            </a:r>
            <a:r>
              <a:rPr lang="fr-FR" b="1" dirty="0" smtClean="0">
                <a:latin typeface="Segoe UI"/>
                <a:cs typeface="Segoe UI"/>
              </a:rPr>
              <a:t>Programme</a:t>
            </a:r>
            <a:r>
              <a:rPr lang="fr-FR" dirty="0" smtClean="0">
                <a:latin typeface="Segoe UI"/>
                <a:cs typeface="Segoe UI"/>
              </a:rPr>
              <a:t> 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	Utilisation des connaissances acquises lors des précédents semestres afin de 			réaliser de la conception mécatronique 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dirty="0" smtClean="0">
              <a:latin typeface="Segoe UI"/>
              <a:cs typeface="Segoe UI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	Modélisation du système, mise en équation du modèle (mécanique, électrique, 			électronique)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	Dimensionnement, conception </a:t>
            </a:r>
            <a:r>
              <a:rPr lang="fr-FR" dirty="0" smtClean="0">
                <a:latin typeface="Segoe UI"/>
                <a:cs typeface="Segoe UI"/>
              </a:rPr>
              <a:t>papier et réalisation par l’intermédiaire du BDI.</a:t>
            </a:r>
            <a:endParaRPr lang="fr-FR" dirty="0" smtClean="0">
              <a:latin typeface="Segoe UI"/>
              <a:cs typeface="Segoe UI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 smtClean="0">
                <a:latin typeface="Segoe UI"/>
                <a:cs typeface="Segoe UI"/>
              </a:rPr>
              <a:t>		Utilisation de la CAO (modèle paramétré) et simulation du système asservi</a:t>
            </a:r>
            <a:r>
              <a:rPr lang="fr-FR" dirty="0" smtClean="0">
                <a:latin typeface="Segoe UI"/>
                <a:cs typeface="Segoe UI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dirty="0">
                <a:latin typeface="Segoe UI"/>
                <a:cs typeface="Segoe UI"/>
              </a:rPr>
              <a:t>	</a:t>
            </a:r>
            <a:r>
              <a:rPr lang="fr-FR" dirty="0" smtClean="0">
                <a:latin typeface="Segoe UI"/>
                <a:cs typeface="Segoe UI"/>
              </a:rPr>
              <a:t>	Confrontation avec le modèle réel.</a:t>
            </a:r>
            <a:endParaRPr lang="fr-FR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  <a:p>
            <a:pPr marL="0" indent="0" eaLnBrk="1" hangingPunct="1">
              <a:buFontTx/>
              <a:buNone/>
            </a:pPr>
            <a:endParaRPr lang="fr-FR" sz="1500" dirty="0" smtClean="0">
              <a:latin typeface="Segoe UI"/>
              <a:cs typeface="Segoe UI"/>
            </a:endParaRPr>
          </a:p>
        </p:txBody>
      </p:sp>
      <p:sp>
        <p:nvSpPr>
          <p:cNvPr id="13315" name="Espace réservé de la date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98989"/>
                </a:solidFill>
                <a:latin typeface="Segoe UI"/>
                <a:ea typeface="Segoe UI"/>
                <a:cs typeface="Segoe UI"/>
              </a:rPr>
              <a:t>6 septembre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898989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D6EB-EA05-43CF-B054-DF1244DD3F2A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68</Words>
  <Application>Microsoft Office PowerPoint</Application>
  <PresentationFormat>Affichage à l'écran (4:3)</PresentationFormat>
  <Paragraphs>62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Mécatronique : Module PRM Projet Mécatronique</vt:lpstr>
      <vt:lpstr>Mécatronique : Module PRM Projet Mécatronique</vt:lpstr>
      <vt:lpstr>Mécatronique : Module PRM Projet Mécatronique</vt:lpstr>
      <vt:lpstr>Mécatronique : Module PRM Projet Mécatronique</vt:lpstr>
      <vt:lpstr>Mécatronique : Module PRM Projet Mécatronique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</dc:creator>
  <cp:lastModifiedBy>ENIB</cp:lastModifiedBy>
  <cp:revision>56</cp:revision>
  <dcterms:created xsi:type="dcterms:W3CDTF">2012-07-19T14:45:53Z</dcterms:created>
  <dcterms:modified xsi:type="dcterms:W3CDTF">2018-09-06T08:29:59Z</dcterms:modified>
</cp:coreProperties>
</file>