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  <p:embeddedFont>
      <p:font typeface="Montserrat Medium"/>
      <p:regular r:id="rId16"/>
      <p:bold r:id="rId17"/>
      <p:italic r:id="rId18"/>
      <p:boldItalic r:id="rId19"/>
    </p:embeddedFont>
    <p:embeddedFont>
      <p:font typeface="Oswald"/>
      <p:regular r:id="rId20"/>
      <p:bold r:id="rId21"/>
    </p:embeddedFont>
    <p:embeddedFont>
      <p:font typeface="Archivo Black"/>
      <p:regular r:id="rId22"/>
    </p:embeddedFont>
    <p:embeddedFont>
      <p:font typeface="Open Sans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ht0UocVdGxAlEQy9qJ2/lKqr3u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22" Type="http://schemas.openxmlformats.org/officeDocument/2006/relationships/font" Target="fonts/ArchivoBlack-regular.fntdata"/><Relationship Id="rId21" Type="http://schemas.openxmlformats.org/officeDocument/2006/relationships/font" Target="fonts/Oswald-bold.fntdata"/><Relationship Id="rId24" Type="http://schemas.openxmlformats.org/officeDocument/2006/relationships/font" Target="fonts/OpenSans-bold.fntdata"/><Relationship Id="rId23" Type="http://schemas.openxmlformats.org/officeDocument/2006/relationships/font" Target="fonts/OpenSans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penSans-boldItalic.fntdata"/><Relationship Id="rId25" Type="http://schemas.openxmlformats.org/officeDocument/2006/relationships/font" Target="fonts/OpenSans-italic.fntdata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17" Type="http://schemas.openxmlformats.org/officeDocument/2006/relationships/font" Target="fonts/MontserratMedium-bold.fntdata"/><Relationship Id="rId16" Type="http://schemas.openxmlformats.org/officeDocument/2006/relationships/font" Target="fonts/MontserratMedium-regular.fntdata"/><Relationship Id="rId19" Type="http://schemas.openxmlformats.org/officeDocument/2006/relationships/font" Target="fonts/MontserratMedium-boldItalic.fntdata"/><Relationship Id="rId18" Type="http://schemas.openxmlformats.org/officeDocument/2006/relationships/font" Target="fonts/MontserratMedium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8" name="Google Shape;70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5" name="Google Shape;84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5" name="Google Shape;8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1" name="Google Shape;86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4" name="Google Shape;87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5" name="Google Shape;91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33d1d3cec92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1" name="Google Shape;921;g33d1d3cec92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s://slack-redir.net/link?url=https%3A%2F%2Fwww.freepik.com%2F" TargetMode="External"/><Relationship Id="rId4" Type="http://schemas.openxmlformats.org/officeDocument/2006/relationships/hyperlink" Target="https://slack-redir.net/link?url=https%3A%2F%2Fstories.freepik.com%2F" TargetMode="Externa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88"/>
          <p:cNvSpPr/>
          <p:nvPr/>
        </p:nvSpPr>
        <p:spPr>
          <a:xfrm>
            <a:off x="3769625" y="0"/>
            <a:ext cx="5374339" cy="4746796"/>
          </a:xfrm>
          <a:custGeom>
            <a:rect b="b" l="l" r="r" t="t"/>
            <a:pathLst>
              <a:path extrusionOk="0" h="155722" w="176309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88"/>
          <p:cNvSpPr/>
          <p:nvPr/>
        </p:nvSpPr>
        <p:spPr>
          <a:xfrm rot="10800000">
            <a:off x="-10703" y="2348879"/>
            <a:ext cx="3274652" cy="2797621"/>
          </a:xfrm>
          <a:custGeom>
            <a:rect b="b" l="l" r="r" t="t"/>
            <a:pathLst>
              <a:path extrusionOk="0" h="465688" w="545094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88"/>
          <p:cNvSpPr txBox="1"/>
          <p:nvPr>
            <p:ph type="ctrTitle"/>
          </p:nvPr>
        </p:nvSpPr>
        <p:spPr>
          <a:xfrm>
            <a:off x="810000" y="1682500"/>
            <a:ext cx="44874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" name="Google Shape;12;p88"/>
          <p:cNvSpPr txBox="1"/>
          <p:nvPr>
            <p:ph idx="1" type="subTitle"/>
          </p:nvPr>
        </p:nvSpPr>
        <p:spPr>
          <a:xfrm>
            <a:off x="810000" y="3602728"/>
            <a:ext cx="39885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1">
  <p:cSld name="CUSTOM_1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7"/>
          <p:cNvSpPr txBox="1"/>
          <p:nvPr>
            <p:ph type="title"/>
          </p:nvPr>
        </p:nvSpPr>
        <p:spPr>
          <a:xfrm>
            <a:off x="717525" y="1535950"/>
            <a:ext cx="3163200" cy="20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5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8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1" name="Google Shape;161;p98"/>
          <p:cNvSpPr txBox="1"/>
          <p:nvPr>
            <p:ph idx="2" type="title"/>
          </p:nvPr>
        </p:nvSpPr>
        <p:spPr>
          <a:xfrm>
            <a:off x="5441500" y="937950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62" name="Google Shape;162;p98"/>
          <p:cNvSpPr txBox="1"/>
          <p:nvPr>
            <p:ph idx="1" type="subTitle"/>
          </p:nvPr>
        </p:nvSpPr>
        <p:spPr>
          <a:xfrm>
            <a:off x="5441500" y="1326294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98"/>
          <p:cNvSpPr txBox="1"/>
          <p:nvPr>
            <p:ph idx="3" type="title"/>
          </p:nvPr>
        </p:nvSpPr>
        <p:spPr>
          <a:xfrm>
            <a:off x="4549625" y="2110397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64" name="Google Shape;164;p98"/>
          <p:cNvSpPr txBox="1"/>
          <p:nvPr>
            <p:ph idx="4" type="subTitle"/>
          </p:nvPr>
        </p:nvSpPr>
        <p:spPr>
          <a:xfrm>
            <a:off x="4549625" y="2498741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98"/>
          <p:cNvSpPr txBox="1"/>
          <p:nvPr>
            <p:ph idx="5" type="title"/>
          </p:nvPr>
        </p:nvSpPr>
        <p:spPr>
          <a:xfrm>
            <a:off x="5441500" y="3447503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66" name="Google Shape;166;p98"/>
          <p:cNvSpPr txBox="1"/>
          <p:nvPr>
            <p:ph idx="6" type="subTitle"/>
          </p:nvPr>
        </p:nvSpPr>
        <p:spPr>
          <a:xfrm>
            <a:off x="5441500" y="3835847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4">
  <p:cSld name="CUSTOM_8_1">
    <p:bg>
      <p:bgPr>
        <a:solidFill>
          <a:schemeClr val="dk2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9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9" name="Google Shape;169;p99"/>
          <p:cNvSpPr txBox="1"/>
          <p:nvPr>
            <p:ph idx="2" type="title"/>
          </p:nvPr>
        </p:nvSpPr>
        <p:spPr>
          <a:xfrm>
            <a:off x="720000" y="2440811"/>
            <a:ext cx="223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70" name="Google Shape;170;p99"/>
          <p:cNvSpPr txBox="1"/>
          <p:nvPr>
            <p:ph idx="1" type="subTitle"/>
          </p:nvPr>
        </p:nvSpPr>
        <p:spPr>
          <a:xfrm>
            <a:off x="720000" y="2948461"/>
            <a:ext cx="2232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99"/>
          <p:cNvSpPr txBox="1"/>
          <p:nvPr>
            <p:ph idx="3" type="title"/>
          </p:nvPr>
        </p:nvSpPr>
        <p:spPr>
          <a:xfrm>
            <a:off x="3456581" y="2440811"/>
            <a:ext cx="223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72" name="Google Shape;172;p99"/>
          <p:cNvSpPr txBox="1"/>
          <p:nvPr>
            <p:ph idx="4" type="subTitle"/>
          </p:nvPr>
        </p:nvSpPr>
        <p:spPr>
          <a:xfrm>
            <a:off x="3457163" y="2948461"/>
            <a:ext cx="2232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99"/>
          <p:cNvSpPr txBox="1"/>
          <p:nvPr>
            <p:ph idx="5" type="title"/>
          </p:nvPr>
        </p:nvSpPr>
        <p:spPr>
          <a:xfrm>
            <a:off x="6194325" y="2440811"/>
            <a:ext cx="223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74" name="Google Shape;174;p99"/>
          <p:cNvSpPr txBox="1"/>
          <p:nvPr>
            <p:ph idx="6" type="subTitle"/>
          </p:nvPr>
        </p:nvSpPr>
        <p:spPr>
          <a:xfrm>
            <a:off x="6194325" y="2948461"/>
            <a:ext cx="2232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75" name="Google Shape;175;p99"/>
          <p:cNvGrpSpPr/>
          <p:nvPr/>
        </p:nvGrpSpPr>
        <p:grpSpPr>
          <a:xfrm flipH="1">
            <a:off x="36826" y="-6"/>
            <a:ext cx="1430731" cy="1059983"/>
            <a:chOff x="7676453" y="-6"/>
            <a:chExt cx="1430731" cy="1059983"/>
          </a:xfrm>
        </p:grpSpPr>
        <p:grpSp>
          <p:nvGrpSpPr>
            <p:cNvPr id="176" name="Google Shape;176;p99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177" name="Google Shape;177;p99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99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99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99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1" name="Google Shape;181;p99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182" name="Google Shape;182;p99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99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4" name="Google Shape;184;p99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5" name="Google Shape;185;p99"/>
          <p:cNvGrpSpPr/>
          <p:nvPr/>
        </p:nvGrpSpPr>
        <p:grpSpPr>
          <a:xfrm flipH="1">
            <a:off x="5195593" y="4090039"/>
            <a:ext cx="3948417" cy="1053464"/>
            <a:chOff x="271750" y="3380525"/>
            <a:chExt cx="3056050" cy="815375"/>
          </a:xfrm>
        </p:grpSpPr>
        <p:sp>
          <p:nvSpPr>
            <p:cNvPr id="186" name="Google Shape;186;p99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99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bg>
      <p:bgPr>
        <a:solidFill>
          <a:schemeClr val="dk2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0"/>
          <p:cNvSpPr txBox="1"/>
          <p:nvPr>
            <p:ph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0" name="Google Shape;190;p100"/>
          <p:cNvSpPr txBox="1"/>
          <p:nvPr>
            <p:ph idx="2" type="title"/>
          </p:nvPr>
        </p:nvSpPr>
        <p:spPr>
          <a:xfrm>
            <a:off x="1206000" y="2334975"/>
            <a:ext cx="288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1" name="Google Shape;191;p100"/>
          <p:cNvSpPr txBox="1"/>
          <p:nvPr>
            <p:ph idx="1" type="subTitle"/>
          </p:nvPr>
        </p:nvSpPr>
        <p:spPr>
          <a:xfrm>
            <a:off x="1206000" y="2842650"/>
            <a:ext cx="288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192" name="Google Shape;192;p100"/>
          <p:cNvSpPr txBox="1"/>
          <p:nvPr>
            <p:ph idx="3" type="title"/>
          </p:nvPr>
        </p:nvSpPr>
        <p:spPr>
          <a:xfrm>
            <a:off x="5058000" y="2334964"/>
            <a:ext cx="288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3" name="Google Shape;193;p100"/>
          <p:cNvSpPr txBox="1"/>
          <p:nvPr>
            <p:ph idx="4" type="subTitle"/>
          </p:nvPr>
        </p:nvSpPr>
        <p:spPr>
          <a:xfrm>
            <a:off x="5058000" y="2842650"/>
            <a:ext cx="288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grpSp>
        <p:nvGrpSpPr>
          <p:cNvPr id="194" name="Google Shape;194;p100"/>
          <p:cNvGrpSpPr/>
          <p:nvPr/>
        </p:nvGrpSpPr>
        <p:grpSpPr>
          <a:xfrm>
            <a:off x="-12" y="3605057"/>
            <a:ext cx="3748961" cy="1754140"/>
            <a:chOff x="440413" y="3605057"/>
            <a:chExt cx="3748961" cy="1754140"/>
          </a:xfrm>
        </p:grpSpPr>
        <p:sp>
          <p:nvSpPr>
            <p:cNvPr id="195" name="Google Shape;195;p100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00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7" name="Google Shape;197;p100"/>
            <p:cNvGrpSpPr/>
            <p:nvPr/>
          </p:nvGrpSpPr>
          <p:grpSpPr>
            <a:xfrm flipH="1" rot="139855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198" name="Google Shape;198;p100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199" name="Google Shape;199;p100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00" name="Google Shape;200;p100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201" name="Google Shape;201;p100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2" name="Google Shape;202;p100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3" name="Google Shape;203;p100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04" name="Google Shape;204;p100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205" name="Google Shape;205;p100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06" name="Google Shape;206;p100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207" name="Google Shape;207;p100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" name="Google Shape;208;p100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9" name="Google Shape;209;p100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0" name="Google Shape;210;p100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211" name="Google Shape;211;p100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4">
  <p:cSld name="TITLE_AND_TWO_COLUMNS_1_1_1">
    <p:bg>
      <p:bgPr>
        <a:solidFill>
          <a:schemeClr val="dk2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1"/>
          <p:cNvSpPr/>
          <p:nvPr/>
        </p:nvSpPr>
        <p:spPr>
          <a:xfrm>
            <a:off x="70" y="850947"/>
            <a:ext cx="8179245" cy="4098021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01"/>
          <p:cNvSpPr/>
          <p:nvPr/>
        </p:nvSpPr>
        <p:spPr>
          <a:xfrm flipH="1">
            <a:off x="4420751" y="2753749"/>
            <a:ext cx="4769720" cy="2389758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309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01"/>
          <p:cNvSpPr txBox="1"/>
          <p:nvPr>
            <p:ph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16" name="Google Shape;216;p101"/>
          <p:cNvGrpSpPr/>
          <p:nvPr/>
        </p:nvGrpSpPr>
        <p:grpSpPr>
          <a:xfrm>
            <a:off x="271139" y="2367617"/>
            <a:ext cx="1251074" cy="1089966"/>
            <a:chOff x="2227541" y="6011760"/>
            <a:chExt cx="2864180" cy="2495343"/>
          </a:xfrm>
        </p:grpSpPr>
        <p:sp>
          <p:nvSpPr>
            <p:cNvPr id="217" name="Google Shape;217;p101"/>
            <p:cNvSpPr/>
            <p:nvPr/>
          </p:nvSpPr>
          <p:spPr>
            <a:xfrm rot="-1131582">
              <a:off x="2772277" y="6293752"/>
              <a:ext cx="2064072" cy="1922827"/>
            </a:xfrm>
            <a:custGeom>
              <a:rect b="b" l="l" r="r" t="t"/>
              <a:pathLst>
                <a:path extrusionOk="0" h="77719" w="83428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8" name="Google Shape;218;p101"/>
            <p:cNvGrpSpPr/>
            <p:nvPr/>
          </p:nvGrpSpPr>
          <p:grpSpPr>
            <a:xfrm>
              <a:off x="2227541" y="6635268"/>
              <a:ext cx="2250382" cy="1871836"/>
              <a:chOff x="2227541" y="6635268"/>
              <a:chExt cx="2250382" cy="1871836"/>
            </a:xfrm>
          </p:grpSpPr>
          <p:sp>
            <p:nvSpPr>
              <p:cNvPr id="219" name="Google Shape;219;p101"/>
              <p:cNvSpPr/>
              <p:nvPr/>
            </p:nvSpPr>
            <p:spPr>
              <a:xfrm rot="-1131582">
                <a:off x="2389104" y="6911337"/>
                <a:ext cx="1927256" cy="1319697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01"/>
              <p:cNvSpPr/>
              <p:nvPr/>
            </p:nvSpPr>
            <p:spPr>
              <a:xfrm rot="-1131582">
                <a:off x="3441562" y="7628158"/>
                <a:ext cx="485043" cy="66058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101"/>
              <p:cNvSpPr/>
              <p:nvPr/>
            </p:nvSpPr>
            <p:spPr>
              <a:xfrm rot="-1131582">
                <a:off x="3621630" y="6827655"/>
                <a:ext cx="184071" cy="404239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2" name="Google Shape;222;p101"/>
          <p:cNvGrpSpPr/>
          <p:nvPr/>
        </p:nvGrpSpPr>
        <p:grpSpPr>
          <a:xfrm>
            <a:off x="81" y="2294802"/>
            <a:ext cx="761443" cy="1254173"/>
            <a:chOff x="1668617" y="5683195"/>
            <a:chExt cx="1743230" cy="2871275"/>
          </a:xfrm>
        </p:grpSpPr>
        <p:sp>
          <p:nvSpPr>
            <p:cNvPr id="223" name="Google Shape;223;p101"/>
            <p:cNvSpPr/>
            <p:nvPr/>
          </p:nvSpPr>
          <p:spPr>
            <a:xfrm>
              <a:off x="1668617" y="5683195"/>
              <a:ext cx="1729969" cy="2242458"/>
            </a:xfrm>
            <a:custGeom>
              <a:rect b="b" l="l" r="r" t="t"/>
              <a:pathLst>
                <a:path extrusionOk="0" h="90641" w="69926">
                  <a:moveTo>
                    <a:pt x="18523" y="0"/>
                  </a:moveTo>
                  <a:cubicBezTo>
                    <a:pt x="16491" y="0"/>
                    <a:pt x="14474" y="212"/>
                    <a:pt x="12514" y="681"/>
                  </a:cubicBezTo>
                  <a:cubicBezTo>
                    <a:pt x="8025" y="1752"/>
                    <a:pt x="3239" y="4252"/>
                    <a:pt x="1334" y="8503"/>
                  </a:cubicBezTo>
                  <a:cubicBezTo>
                    <a:pt x="1274" y="8562"/>
                    <a:pt x="1227" y="8610"/>
                    <a:pt x="1167" y="8670"/>
                  </a:cubicBezTo>
                  <a:cubicBezTo>
                    <a:pt x="762" y="8991"/>
                    <a:pt x="715" y="9455"/>
                    <a:pt x="858" y="9836"/>
                  </a:cubicBezTo>
                  <a:cubicBezTo>
                    <a:pt x="703" y="10384"/>
                    <a:pt x="596" y="10944"/>
                    <a:pt x="536" y="11551"/>
                  </a:cubicBezTo>
                  <a:cubicBezTo>
                    <a:pt x="0" y="16968"/>
                    <a:pt x="3263" y="22302"/>
                    <a:pt x="6311" y="26505"/>
                  </a:cubicBezTo>
                  <a:cubicBezTo>
                    <a:pt x="13490" y="36399"/>
                    <a:pt x="23503" y="43602"/>
                    <a:pt x="32862" y="51258"/>
                  </a:cubicBezTo>
                  <a:cubicBezTo>
                    <a:pt x="42625" y="59271"/>
                    <a:pt x="49923" y="67689"/>
                    <a:pt x="56198" y="78619"/>
                  </a:cubicBezTo>
                  <a:cubicBezTo>
                    <a:pt x="57321" y="80578"/>
                    <a:pt x="62210" y="90640"/>
                    <a:pt x="65877" y="90640"/>
                  </a:cubicBezTo>
                  <a:cubicBezTo>
                    <a:pt x="66176" y="90640"/>
                    <a:pt x="66467" y="90573"/>
                    <a:pt x="66747" y="90430"/>
                  </a:cubicBezTo>
                  <a:cubicBezTo>
                    <a:pt x="69926" y="88810"/>
                    <a:pt x="69759" y="78154"/>
                    <a:pt x="69795" y="74952"/>
                  </a:cubicBezTo>
                  <a:cubicBezTo>
                    <a:pt x="69842" y="69999"/>
                    <a:pt x="69247" y="64998"/>
                    <a:pt x="68342" y="60104"/>
                  </a:cubicBezTo>
                  <a:cubicBezTo>
                    <a:pt x="68080" y="58676"/>
                    <a:pt x="67794" y="57271"/>
                    <a:pt x="67497" y="55866"/>
                  </a:cubicBezTo>
                  <a:cubicBezTo>
                    <a:pt x="65187" y="45305"/>
                    <a:pt x="61413" y="34423"/>
                    <a:pt x="56007" y="25029"/>
                  </a:cubicBezTo>
                  <a:cubicBezTo>
                    <a:pt x="51007" y="16349"/>
                    <a:pt x="43982" y="8039"/>
                    <a:pt x="34683" y="3824"/>
                  </a:cubicBezTo>
                  <a:cubicBezTo>
                    <a:pt x="29749" y="1583"/>
                    <a:pt x="24080" y="0"/>
                    <a:pt x="18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4" name="Google Shape;224;p101"/>
            <p:cNvGrpSpPr/>
            <p:nvPr/>
          </p:nvGrpSpPr>
          <p:grpSpPr>
            <a:xfrm>
              <a:off x="2252110" y="6027996"/>
              <a:ext cx="1159737" cy="2526474"/>
              <a:chOff x="2252110" y="6027996"/>
              <a:chExt cx="1159737" cy="2526474"/>
            </a:xfrm>
          </p:grpSpPr>
          <p:sp>
            <p:nvSpPr>
              <p:cNvPr id="225" name="Google Shape;225;p101"/>
              <p:cNvSpPr/>
              <p:nvPr/>
            </p:nvSpPr>
            <p:spPr>
              <a:xfrm>
                <a:off x="2252110" y="6027996"/>
                <a:ext cx="1159737" cy="2526474"/>
              </a:xfrm>
              <a:custGeom>
                <a:rect b="b" l="l" r="r" t="t"/>
                <a:pathLst>
                  <a:path extrusionOk="0" h="102121" w="46877">
                    <a:moveTo>
                      <a:pt x="249" y="0"/>
                    </a:moveTo>
                    <a:cubicBezTo>
                      <a:pt x="0" y="0"/>
                      <a:pt x="69" y="331"/>
                      <a:pt x="644" y="817"/>
                    </a:cubicBezTo>
                    <a:cubicBezTo>
                      <a:pt x="644" y="817"/>
                      <a:pt x="1049" y="1162"/>
                      <a:pt x="1799" y="1805"/>
                    </a:cubicBezTo>
                    <a:cubicBezTo>
                      <a:pt x="2180" y="2114"/>
                      <a:pt x="2633" y="2519"/>
                      <a:pt x="3157" y="2984"/>
                    </a:cubicBezTo>
                    <a:cubicBezTo>
                      <a:pt x="3419" y="3222"/>
                      <a:pt x="3704" y="3472"/>
                      <a:pt x="4002" y="3746"/>
                    </a:cubicBezTo>
                    <a:cubicBezTo>
                      <a:pt x="4300" y="4008"/>
                      <a:pt x="4609" y="4305"/>
                      <a:pt x="4943" y="4603"/>
                    </a:cubicBezTo>
                    <a:cubicBezTo>
                      <a:pt x="6264" y="5805"/>
                      <a:pt x="7788" y="7317"/>
                      <a:pt x="9467" y="9032"/>
                    </a:cubicBezTo>
                    <a:cubicBezTo>
                      <a:pt x="11134" y="10770"/>
                      <a:pt x="12932" y="12747"/>
                      <a:pt x="14765" y="14926"/>
                    </a:cubicBezTo>
                    <a:cubicBezTo>
                      <a:pt x="18409" y="19295"/>
                      <a:pt x="22100" y="24522"/>
                      <a:pt x="25231" y="30035"/>
                    </a:cubicBezTo>
                    <a:cubicBezTo>
                      <a:pt x="26791" y="32785"/>
                      <a:pt x="28219" y="35619"/>
                      <a:pt x="29529" y="38381"/>
                    </a:cubicBezTo>
                    <a:cubicBezTo>
                      <a:pt x="29696" y="38726"/>
                      <a:pt x="29862" y="39071"/>
                      <a:pt x="30029" y="39405"/>
                    </a:cubicBezTo>
                    <a:cubicBezTo>
                      <a:pt x="30184" y="39750"/>
                      <a:pt x="30339" y="40095"/>
                      <a:pt x="30505" y="40441"/>
                    </a:cubicBezTo>
                    <a:cubicBezTo>
                      <a:pt x="30815" y="41131"/>
                      <a:pt x="31124" y="41798"/>
                      <a:pt x="31422" y="42477"/>
                    </a:cubicBezTo>
                    <a:cubicBezTo>
                      <a:pt x="31720" y="43143"/>
                      <a:pt x="32006" y="43810"/>
                      <a:pt x="32291" y="44465"/>
                    </a:cubicBezTo>
                    <a:cubicBezTo>
                      <a:pt x="32363" y="44632"/>
                      <a:pt x="32434" y="44798"/>
                      <a:pt x="32506" y="44953"/>
                    </a:cubicBezTo>
                    <a:cubicBezTo>
                      <a:pt x="32577" y="45120"/>
                      <a:pt x="32637" y="45286"/>
                      <a:pt x="32708" y="45453"/>
                    </a:cubicBezTo>
                    <a:cubicBezTo>
                      <a:pt x="32839" y="45775"/>
                      <a:pt x="32970" y="46096"/>
                      <a:pt x="33113" y="46418"/>
                    </a:cubicBezTo>
                    <a:cubicBezTo>
                      <a:pt x="33649" y="47691"/>
                      <a:pt x="34161" y="49025"/>
                      <a:pt x="34708" y="50394"/>
                    </a:cubicBezTo>
                    <a:cubicBezTo>
                      <a:pt x="34970" y="51085"/>
                      <a:pt x="35232" y="51787"/>
                      <a:pt x="35494" y="52490"/>
                    </a:cubicBezTo>
                    <a:cubicBezTo>
                      <a:pt x="35625" y="52835"/>
                      <a:pt x="35768" y="53192"/>
                      <a:pt x="35899" y="53549"/>
                    </a:cubicBezTo>
                    <a:cubicBezTo>
                      <a:pt x="36018" y="53907"/>
                      <a:pt x="36149" y="54264"/>
                      <a:pt x="36280" y="54621"/>
                    </a:cubicBezTo>
                    <a:cubicBezTo>
                      <a:pt x="36411" y="54990"/>
                      <a:pt x="36542" y="55347"/>
                      <a:pt x="36661" y="55716"/>
                    </a:cubicBezTo>
                    <a:cubicBezTo>
                      <a:pt x="36732" y="55895"/>
                      <a:pt x="36792" y="56073"/>
                      <a:pt x="36863" y="56252"/>
                    </a:cubicBezTo>
                    <a:cubicBezTo>
                      <a:pt x="36923" y="56443"/>
                      <a:pt x="36982" y="56621"/>
                      <a:pt x="37054" y="56812"/>
                    </a:cubicBezTo>
                    <a:cubicBezTo>
                      <a:pt x="37304" y="57550"/>
                      <a:pt x="37554" y="58288"/>
                      <a:pt x="37804" y="59026"/>
                    </a:cubicBezTo>
                    <a:cubicBezTo>
                      <a:pt x="38280" y="60526"/>
                      <a:pt x="38780" y="62027"/>
                      <a:pt x="39233" y="63551"/>
                    </a:cubicBezTo>
                    <a:cubicBezTo>
                      <a:pt x="39697" y="65075"/>
                      <a:pt x="40126" y="66599"/>
                      <a:pt x="40554" y="68123"/>
                    </a:cubicBezTo>
                    <a:cubicBezTo>
                      <a:pt x="40769" y="68885"/>
                      <a:pt x="40971" y="69647"/>
                      <a:pt x="41173" y="70409"/>
                    </a:cubicBezTo>
                    <a:cubicBezTo>
                      <a:pt x="41376" y="71159"/>
                      <a:pt x="41566" y="71921"/>
                      <a:pt x="41757" y="72671"/>
                    </a:cubicBezTo>
                    <a:cubicBezTo>
                      <a:pt x="41852" y="73052"/>
                      <a:pt x="41947" y="73421"/>
                      <a:pt x="42043" y="73802"/>
                    </a:cubicBezTo>
                    <a:cubicBezTo>
                      <a:pt x="42126" y="74171"/>
                      <a:pt x="42221" y="74540"/>
                      <a:pt x="42304" y="74921"/>
                    </a:cubicBezTo>
                    <a:cubicBezTo>
                      <a:pt x="42388" y="75290"/>
                      <a:pt x="42483" y="75659"/>
                      <a:pt x="42566" y="76028"/>
                    </a:cubicBezTo>
                    <a:cubicBezTo>
                      <a:pt x="42650" y="76397"/>
                      <a:pt x="42745" y="76766"/>
                      <a:pt x="42816" y="77124"/>
                    </a:cubicBezTo>
                    <a:cubicBezTo>
                      <a:pt x="43126" y="78588"/>
                      <a:pt x="43436" y="80029"/>
                      <a:pt x="43686" y="81422"/>
                    </a:cubicBezTo>
                    <a:cubicBezTo>
                      <a:pt x="44733" y="87018"/>
                      <a:pt x="45341" y="91995"/>
                      <a:pt x="45722" y="95554"/>
                    </a:cubicBezTo>
                    <a:cubicBezTo>
                      <a:pt x="45817" y="96447"/>
                      <a:pt x="45900" y="97257"/>
                      <a:pt x="45972" y="97960"/>
                    </a:cubicBezTo>
                    <a:cubicBezTo>
                      <a:pt x="46055" y="98650"/>
                      <a:pt x="46114" y="99257"/>
                      <a:pt x="46150" y="99745"/>
                    </a:cubicBezTo>
                    <a:cubicBezTo>
                      <a:pt x="46245" y="100734"/>
                      <a:pt x="46305" y="101269"/>
                      <a:pt x="46305" y="101269"/>
                    </a:cubicBezTo>
                    <a:cubicBezTo>
                      <a:pt x="46369" y="101838"/>
                      <a:pt x="46515" y="102121"/>
                      <a:pt x="46640" y="102121"/>
                    </a:cubicBezTo>
                    <a:cubicBezTo>
                      <a:pt x="46769" y="102121"/>
                      <a:pt x="46877" y="101820"/>
                      <a:pt x="46853" y="101222"/>
                    </a:cubicBezTo>
                    <a:cubicBezTo>
                      <a:pt x="46853" y="101222"/>
                      <a:pt x="46805" y="100686"/>
                      <a:pt x="46734" y="99698"/>
                    </a:cubicBezTo>
                    <a:cubicBezTo>
                      <a:pt x="46686" y="99210"/>
                      <a:pt x="46638" y="98602"/>
                      <a:pt x="46579" y="97900"/>
                    </a:cubicBezTo>
                    <a:cubicBezTo>
                      <a:pt x="46507" y="97198"/>
                      <a:pt x="46436" y="96388"/>
                      <a:pt x="46353" y="95495"/>
                    </a:cubicBezTo>
                    <a:cubicBezTo>
                      <a:pt x="46007" y="91923"/>
                      <a:pt x="45472" y="86922"/>
                      <a:pt x="44483" y="81279"/>
                    </a:cubicBezTo>
                    <a:cubicBezTo>
                      <a:pt x="44245" y="79874"/>
                      <a:pt x="43948" y="78421"/>
                      <a:pt x="43650" y="76945"/>
                    </a:cubicBezTo>
                    <a:cubicBezTo>
                      <a:pt x="43590" y="76576"/>
                      <a:pt x="43495" y="76207"/>
                      <a:pt x="43412" y="75838"/>
                    </a:cubicBezTo>
                    <a:cubicBezTo>
                      <a:pt x="43328" y="75469"/>
                      <a:pt x="43245" y="75088"/>
                      <a:pt x="43162" y="74719"/>
                    </a:cubicBezTo>
                    <a:cubicBezTo>
                      <a:pt x="43078" y="74338"/>
                      <a:pt x="42995" y="73969"/>
                      <a:pt x="42912" y="73588"/>
                    </a:cubicBezTo>
                    <a:cubicBezTo>
                      <a:pt x="42816" y="73218"/>
                      <a:pt x="42721" y="72837"/>
                      <a:pt x="42626" y="72456"/>
                    </a:cubicBezTo>
                    <a:cubicBezTo>
                      <a:pt x="42447" y="71694"/>
                      <a:pt x="42269" y="70932"/>
                      <a:pt x="42066" y="70170"/>
                    </a:cubicBezTo>
                    <a:cubicBezTo>
                      <a:pt x="41876" y="69408"/>
                      <a:pt x="41673" y="68646"/>
                      <a:pt x="41471" y="67873"/>
                    </a:cubicBezTo>
                    <a:cubicBezTo>
                      <a:pt x="41054" y="66337"/>
                      <a:pt x="40638" y="64801"/>
                      <a:pt x="40173" y="63265"/>
                    </a:cubicBezTo>
                    <a:cubicBezTo>
                      <a:pt x="39733" y="61741"/>
                      <a:pt x="39245" y="60217"/>
                      <a:pt x="38768" y="58717"/>
                    </a:cubicBezTo>
                    <a:cubicBezTo>
                      <a:pt x="38518" y="57967"/>
                      <a:pt x="38268" y="57216"/>
                      <a:pt x="38030" y="56478"/>
                    </a:cubicBezTo>
                    <a:cubicBezTo>
                      <a:pt x="37971" y="56288"/>
                      <a:pt x="37899" y="56109"/>
                      <a:pt x="37840" y="55919"/>
                    </a:cubicBezTo>
                    <a:cubicBezTo>
                      <a:pt x="37780" y="55740"/>
                      <a:pt x="37709" y="55550"/>
                      <a:pt x="37649" y="55371"/>
                    </a:cubicBezTo>
                    <a:cubicBezTo>
                      <a:pt x="37518" y="55002"/>
                      <a:pt x="37387" y="54633"/>
                      <a:pt x="37268" y="54276"/>
                    </a:cubicBezTo>
                    <a:cubicBezTo>
                      <a:pt x="37137" y="53907"/>
                      <a:pt x="37006" y="53549"/>
                      <a:pt x="36887" y="53192"/>
                    </a:cubicBezTo>
                    <a:cubicBezTo>
                      <a:pt x="36756" y="52823"/>
                      <a:pt x="36613" y="52478"/>
                      <a:pt x="36482" y="52121"/>
                    </a:cubicBezTo>
                    <a:cubicBezTo>
                      <a:pt x="36220" y="51406"/>
                      <a:pt x="35970" y="50704"/>
                      <a:pt x="35696" y="50013"/>
                    </a:cubicBezTo>
                    <a:cubicBezTo>
                      <a:pt x="35161" y="48644"/>
                      <a:pt x="34637" y="47287"/>
                      <a:pt x="34101" y="46013"/>
                    </a:cubicBezTo>
                    <a:cubicBezTo>
                      <a:pt x="33958" y="45679"/>
                      <a:pt x="33827" y="45358"/>
                      <a:pt x="33696" y="45036"/>
                    </a:cubicBezTo>
                    <a:cubicBezTo>
                      <a:pt x="33625" y="44870"/>
                      <a:pt x="33553" y="44703"/>
                      <a:pt x="33482" y="44536"/>
                    </a:cubicBezTo>
                    <a:cubicBezTo>
                      <a:pt x="33410" y="44382"/>
                      <a:pt x="33339" y="44215"/>
                      <a:pt x="33268" y="44048"/>
                    </a:cubicBezTo>
                    <a:cubicBezTo>
                      <a:pt x="32982" y="43393"/>
                      <a:pt x="32696" y="42715"/>
                      <a:pt x="32398" y="42036"/>
                    </a:cubicBezTo>
                    <a:cubicBezTo>
                      <a:pt x="32089" y="41369"/>
                      <a:pt x="31779" y="40691"/>
                      <a:pt x="31458" y="40000"/>
                    </a:cubicBezTo>
                    <a:cubicBezTo>
                      <a:pt x="31303" y="39655"/>
                      <a:pt x="31136" y="39309"/>
                      <a:pt x="30982" y="38964"/>
                    </a:cubicBezTo>
                    <a:cubicBezTo>
                      <a:pt x="30815" y="38619"/>
                      <a:pt x="30648" y="38274"/>
                      <a:pt x="30482" y="37928"/>
                    </a:cubicBezTo>
                    <a:cubicBezTo>
                      <a:pt x="29136" y="35142"/>
                      <a:pt x="27684" y="32309"/>
                      <a:pt x="26088" y="29546"/>
                    </a:cubicBezTo>
                    <a:cubicBezTo>
                      <a:pt x="22885" y="23998"/>
                      <a:pt x="19111" y="18759"/>
                      <a:pt x="15384" y="14414"/>
                    </a:cubicBezTo>
                    <a:cubicBezTo>
                      <a:pt x="13515" y="12235"/>
                      <a:pt x="11682" y="10258"/>
                      <a:pt x="9979" y="8532"/>
                    </a:cubicBezTo>
                    <a:cubicBezTo>
                      <a:pt x="8264" y="6829"/>
                      <a:pt x="6705" y="5329"/>
                      <a:pt x="5359" y="4139"/>
                    </a:cubicBezTo>
                    <a:cubicBezTo>
                      <a:pt x="5026" y="3841"/>
                      <a:pt x="4716" y="3555"/>
                      <a:pt x="4419" y="3281"/>
                    </a:cubicBezTo>
                    <a:cubicBezTo>
                      <a:pt x="4109" y="3019"/>
                      <a:pt x="3823" y="2769"/>
                      <a:pt x="3550" y="2543"/>
                    </a:cubicBezTo>
                    <a:cubicBezTo>
                      <a:pt x="3014" y="2079"/>
                      <a:pt x="2561" y="1674"/>
                      <a:pt x="2180" y="1364"/>
                    </a:cubicBezTo>
                    <a:cubicBezTo>
                      <a:pt x="1406" y="733"/>
                      <a:pt x="990" y="388"/>
                      <a:pt x="990" y="388"/>
                    </a:cubicBezTo>
                    <a:cubicBezTo>
                      <a:pt x="657" y="117"/>
                      <a:pt x="397" y="0"/>
                      <a:pt x="24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101"/>
              <p:cNvSpPr/>
              <p:nvPr/>
            </p:nvSpPr>
            <p:spPr>
              <a:xfrm>
                <a:off x="3112839" y="6709262"/>
                <a:ext cx="58980" cy="663304"/>
              </a:xfrm>
              <a:custGeom>
                <a:rect b="b" l="l" r="r" t="t"/>
                <a:pathLst>
                  <a:path extrusionOk="0" h="26811" w="2384">
                    <a:moveTo>
                      <a:pt x="289" y="0"/>
                    </a:moveTo>
                    <a:cubicBezTo>
                      <a:pt x="158" y="0"/>
                      <a:pt x="25" y="72"/>
                      <a:pt x="1" y="212"/>
                    </a:cubicBezTo>
                    <a:cubicBezTo>
                      <a:pt x="1" y="212"/>
                      <a:pt x="1" y="724"/>
                      <a:pt x="13" y="1557"/>
                    </a:cubicBezTo>
                    <a:cubicBezTo>
                      <a:pt x="13" y="2390"/>
                      <a:pt x="24" y="3557"/>
                      <a:pt x="48" y="4891"/>
                    </a:cubicBezTo>
                    <a:cubicBezTo>
                      <a:pt x="84" y="7558"/>
                      <a:pt x="179" y="10868"/>
                      <a:pt x="322" y="13463"/>
                    </a:cubicBezTo>
                    <a:cubicBezTo>
                      <a:pt x="501" y="16047"/>
                      <a:pt x="798" y="19357"/>
                      <a:pt x="1156" y="22000"/>
                    </a:cubicBezTo>
                    <a:cubicBezTo>
                      <a:pt x="1239" y="22667"/>
                      <a:pt x="1310" y="23286"/>
                      <a:pt x="1394" y="23845"/>
                    </a:cubicBezTo>
                    <a:cubicBezTo>
                      <a:pt x="1477" y="24405"/>
                      <a:pt x="1560" y="24893"/>
                      <a:pt x="1620" y="25310"/>
                    </a:cubicBezTo>
                    <a:cubicBezTo>
                      <a:pt x="1751" y="26143"/>
                      <a:pt x="1822" y="26643"/>
                      <a:pt x="1822" y="26643"/>
                    </a:cubicBezTo>
                    <a:cubicBezTo>
                      <a:pt x="1848" y="26757"/>
                      <a:pt x="1960" y="26811"/>
                      <a:pt x="2076" y="26811"/>
                    </a:cubicBezTo>
                    <a:cubicBezTo>
                      <a:pt x="2226" y="26811"/>
                      <a:pt x="2383" y="26721"/>
                      <a:pt x="2370" y="26560"/>
                    </a:cubicBezTo>
                    <a:cubicBezTo>
                      <a:pt x="2370" y="26560"/>
                      <a:pt x="2322" y="26060"/>
                      <a:pt x="2251" y="25238"/>
                    </a:cubicBezTo>
                    <a:cubicBezTo>
                      <a:pt x="2203" y="24822"/>
                      <a:pt x="2156" y="24322"/>
                      <a:pt x="2108" y="23762"/>
                    </a:cubicBezTo>
                    <a:cubicBezTo>
                      <a:pt x="2048" y="23202"/>
                      <a:pt x="2013" y="22583"/>
                      <a:pt x="1953" y="21917"/>
                    </a:cubicBezTo>
                    <a:cubicBezTo>
                      <a:pt x="1727" y="19273"/>
                      <a:pt x="1560" y="15975"/>
                      <a:pt x="1394" y="13392"/>
                    </a:cubicBezTo>
                    <a:cubicBezTo>
                      <a:pt x="1072" y="8224"/>
                      <a:pt x="560" y="200"/>
                      <a:pt x="560" y="200"/>
                    </a:cubicBezTo>
                    <a:cubicBezTo>
                      <a:pt x="537" y="66"/>
                      <a:pt x="414" y="0"/>
                      <a:pt x="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01"/>
              <p:cNvSpPr/>
              <p:nvPr/>
            </p:nvSpPr>
            <p:spPr>
              <a:xfrm>
                <a:off x="2447432" y="6696496"/>
                <a:ext cx="526393" cy="233669"/>
              </a:xfrm>
              <a:custGeom>
                <a:rect b="b" l="l" r="r" t="t"/>
                <a:pathLst>
                  <a:path extrusionOk="0" h="9445" w="21277">
                    <a:moveTo>
                      <a:pt x="1569" y="0"/>
                    </a:moveTo>
                    <a:cubicBezTo>
                      <a:pt x="1521" y="0"/>
                      <a:pt x="1475" y="1"/>
                      <a:pt x="1429" y="1"/>
                    </a:cubicBezTo>
                    <a:cubicBezTo>
                      <a:pt x="1239" y="1"/>
                      <a:pt x="1072" y="13"/>
                      <a:pt x="929" y="25"/>
                    </a:cubicBezTo>
                    <a:cubicBezTo>
                      <a:pt x="786" y="25"/>
                      <a:pt x="655" y="37"/>
                      <a:pt x="560" y="49"/>
                    </a:cubicBezTo>
                    <a:cubicBezTo>
                      <a:pt x="358" y="61"/>
                      <a:pt x="239" y="73"/>
                      <a:pt x="239" y="73"/>
                    </a:cubicBezTo>
                    <a:cubicBezTo>
                      <a:pt x="0" y="132"/>
                      <a:pt x="48" y="585"/>
                      <a:pt x="286" y="632"/>
                    </a:cubicBezTo>
                    <a:cubicBezTo>
                      <a:pt x="286" y="632"/>
                      <a:pt x="393" y="620"/>
                      <a:pt x="584" y="620"/>
                    </a:cubicBezTo>
                    <a:cubicBezTo>
                      <a:pt x="616" y="616"/>
                      <a:pt x="650" y="615"/>
                      <a:pt x="687" y="615"/>
                    </a:cubicBezTo>
                    <a:cubicBezTo>
                      <a:pt x="761" y="615"/>
                      <a:pt x="846" y="620"/>
                      <a:pt x="941" y="620"/>
                    </a:cubicBezTo>
                    <a:cubicBezTo>
                      <a:pt x="1084" y="620"/>
                      <a:pt x="1239" y="620"/>
                      <a:pt x="1417" y="632"/>
                    </a:cubicBezTo>
                    <a:cubicBezTo>
                      <a:pt x="2120" y="668"/>
                      <a:pt x="3096" y="811"/>
                      <a:pt x="4191" y="1085"/>
                    </a:cubicBezTo>
                    <a:cubicBezTo>
                      <a:pt x="5287" y="1347"/>
                      <a:pt x="6489" y="1751"/>
                      <a:pt x="7668" y="2216"/>
                    </a:cubicBezTo>
                    <a:cubicBezTo>
                      <a:pt x="8847" y="2680"/>
                      <a:pt x="9990" y="3216"/>
                      <a:pt x="10990" y="3692"/>
                    </a:cubicBezTo>
                    <a:cubicBezTo>
                      <a:pt x="12978" y="4657"/>
                      <a:pt x="15479" y="6014"/>
                      <a:pt x="17419" y="7228"/>
                    </a:cubicBezTo>
                    <a:cubicBezTo>
                      <a:pt x="19372" y="8419"/>
                      <a:pt x="20789" y="9419"/>
                      <a:pt x="20789" y="9419"/>
                    </a:cubicBezTo>
                    <a:cubicBezTo>
                      <a:pt x="20814" y="9436"/>
                      <a:pt x="20841" y="9444"/>
                      <a:pt x="20870" y="9444"/>
                    </a:cubicBezTo>
                    <a:cubicBezTo>
                      <a:pt x="21056" y="9444"/>
                      <a:pt x="21277" y="9113"/>
                      <a:pt x="21122" y="8979"/>
                    </a:cubicBezTo>
                    <a:cubicBezTo>
                      <a:pt x="21122" y="8979"/>
                      <a:pt x="19765" y="7859"/>
                      <a:pt x="17860" y="6550"/>
                    </a:cubicBezTo>
                    <a:cubicBezTo>
                      <a:pt x="16907" y="5883"/>
                      <a:pt x="15824" y="5169"/>
                      <a:pt x="14717" y="4514"/>
                    </a:cubicBezTo>
                    <a:cubicBezTo>
                      <a:pt x="13597" y="3847"/>
                      <a:pt x="12466" y="3228"/>
                      <a:pt x="11454" y="2728"/>
                    </a:cubicBezTo>
                    <a:cubicBezTo>
                      <a:pt x="10430" y="2240"/>
                      <a:pt x="9240" y="1728"/>
                      <a:pt x="8013" y="1299"/>
                    </a:cubicBezTo>
                    <a:cubicBezTo>
                      <a:pt x="6787" y="859"/>
                      <a:pt x="5513" y="513"/>
                      <a:pt x="4358" y="287"/>
                    </a:cubicBezTo>
                    <a:cubicBezTo>
                      <a:pt x="3275" y="86"/>
                      <a:pt x="2296" y="0"/>
                      <a:pt x="15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101"/>
              <p:cNvSpPr/>
              <p:nvPr/>
            </p:nvSpPr>
            <p:spPr>
              <a:xfrm>
                <a:off x="2600004" y="6126931"/>
                <a:ext cx="57644" cy="287652"/>
              </a:xfrm>
              <a:custGeom>
                <a:rect b="b" l="l" r="r" t="t"/>
                <a:pathLst>
                  <a:path extrusionOk="0" h="11627" w="2330">
                    <a:moveTo>
                      <a:pt x="372" y="0"/>
                    </a:moveTo>
                    <a:cubicBezTo>
                      <a:pt x="220" y="0"/>
                      <a:pt x="24" y="52"/>
                      <a:pt x="1" y="128"/>
                    </a:cubicBezTo>
                    <a:cubicBezTo>
                      <a:pt x="1" y="128"/>
                      <a:pt x="13" y="354"/>
                      <a:pt x="37" y="711"/>
                    </a:cubicBezTo>
                    <a:cubicBezTo>
                      <a:pt x="48" y="1080"/>
                      <a:pt x="72" y="1580"/>
                      <a:pt x="96" y="2164"/>
                    </a:cubicBezTo>
                    <a:cubicBezTo>
                      <a:pt x="144" y="3318"/>
                      <a:pt x="179" y="4771"/>
                      <a:pt x="310" y="5914"/>
                    </a:cubicBezTo>
                    <a:cubicBezTo>
                      <a:pt x="429" y="7045"/>
                      <a:pt x="703" y="8510"/>
                      <a:pt x="1060" y="9641"/>
                    </a:cubicBezTo>
                    <a:cubicBezTo>
                      <a:pt x="1156" y="9926"/>
                      <a:pt x="1227" y="10188"/>
                      <a:pt x="1322" y="10426"/>
                    </a:cubicBezTo>
                    <a:cubicBezTo>
                      <a:pt x="1406" y="10665"/>
                      <a:pt x="1477" y="10879"/>
                      <a:pt x="1549" y="11046"/>
                    </a:cubicBezTo>
                    <a:cubicBezTo>
                      <a:pt x="1703" y="11391"/>
                      <a:pt x="1787" y="11593"/>
                      <a:pt x="1787" y="11593"/>
                    </a:cubicBezTo>
                    <a:cubicBezTo>
                      <a:pt x="1800" y="11616"/>
                      <a:pt x="1832" y="11626"/>
                      <a:pt x="1876" y="11626"/>
                    </a:cubicBezTo>
                    <a:cubicBezTo>
                      <a:pt x="2033" y="11626"/>
                      <a:pt x="2329" y="11496"/>
                      <a:pt x="2311" y="11403"/>
                    </a:cubicBezTo>
                    <a:cubicBezTo>
                      <a:pt x="2311" y="11403"/>
                      <a:pt x="2251" y="11188"/>
                      <a:pt x="2156" y="10843"/>
                    </a:cubicBezTo>
                    <a:cubicBezTo>
                      <a:pt x="2108" y="10677"/>
                      <a:pt x="2061" y="10462"/>
                      <a:pt x="2001" y="10224"/>
                    </a:cubicBezTo>
                    <a:cubicBezTo>
                      <a:pt x="1942" y="9998"/>
                      <a:pt x="1906" y="9724"/>
                      <a:pt x="1846" y="9450"/>
                    </a:cubicBezTo>
                    <a:cubicBezTo>
                      <a:pt x="1632" y="8331"/>
                      <a:pt x="1489" y="6914"/>
                      <a:pt x="1370" y="5795"/>
                    </a:cubicBezTo>
                    <a:cubicBezTo>
                      <a:pt x="1251" y="4688"/>
                      <a:pt x="1072" y="3247"/>
                      <a:pt x="906" y="2092"/>
                    </a:cubicBezTo>
                    <a:cubicBezTo>
                      <a:pt x="822" y="1509"/>
                      <a:pt x="727" y="997"/>
                      <a:pt x="668" y="640"/>
                    </a:cubicBezTo>
                    <a:cubicBezTo>
                      <a:pt x="596" y="282"/>
                      <a:pt x="549" y="56"/>
                      <a:pt x="549" y="56"/>
                    </a:cubicBezTo>
                    <a:cubicBezTo>
                      <a:pt x="531" y="17"/>
                      <a:pt x="459" y="0"/>
                      <a:pt x="37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9" name="Google Shape;229;p101"/>
          <p:cNvGrpSpPr/>
          <p:nvPr/>
        </p:nvGrpSpPr>
        <p:grpSpPr>
          <a:xfrm rot="-1314983">
            <a:off x="7758903" y="3463634"/>
            <a:ext cx="972293" cy="928258"/>
            <a:chOff x="-1855532" y="1600966"/>
            <a:chExt cx="890361" cy="822923"/>
          </a:xfrm>
        </p:grpSpPr>
        <p:sp>
          <p:nvSpPr>
            <p:cNvPr id="230" name="Google Shape;230;p101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101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2" name="Google Shape;232;p101"/>
          <p:cNvSpPr/>
          <p:nvPr/>
        </p:nvSpPr>
        <p:spPr>
          <a:xfrm>
            <a:off x="82" y="3058584"/>
            <a:ext cx="9143830" cy="2103365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01"/>
          <p:cNvSpPr txBox="1"/>
          <p:nvPr>
            <p:ph idx="2" type="title"/>
          </p:nvPr>
        </p:nvSpPr>
        <p:spPr>
          <a:xfrm>
            <a:off x="1308000" y="2334975"/>
            <a:ext cx="288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4" name="Google Shape;234;p101"/>
          <p:cNvSpPr txBox="1"/>
          <p:nvPr>
            <p:ph idx="1" type="subTitle"/>
          </p:nvPr>
        </p:nvSpPr>
        <p:spPr>
          <a:xfrm>
            <a:off x="1308000" y="2842650"/>
            <a:ext cx="288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35" name="Google Shape;235;p101"/>
          <p:cNvSpPr txBox="1"/>
          <p:nvPr>
            <p:ph idx="3" type="title"/>
          </p:nvPr>
        </p:nvSpPr>
        <p:spPr>
          <a:xfrm>
            <a:off x="4956000" y="2334964"/>
            <a:ext cx="288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6" name="Google Shape;236;p101"/>
          <p:cNvSpPr txBox="1"/>
          <p:nvPr>
            <p:ph idx="4" type="subTitle"/>
          </p:nvPr>
        </p:nvSpPr>
        <p:spPr>
          <a:xfrm>
            <a:off x="4956000" y="2842650"/>
            <a:ext cx="288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39" name="Google Shape;239;p102"/>
          <p:cNvGrpSpPr/>
          <p:nvPr/>
        </p:nvGrpSpPr>
        <p:grpSpPr>
          <a:xfrm rot="9401449">
            <a:off x="754395" y="69566"/>
            <a:ext cx="1522160" cy="1254196"/>
            <a:chOff x="698956" y="6526827"/>
            <a:chExt cx="1522132" cy="1254173"/>
          </a:xfrm>
        </p:grpSpPr>
        <p:grpSp>
          <p:nvGrpSpPr>
            <p:cNvPr id="240" name="Google Shape;240;p102"/>
            <p:cNvGrpSpPr/>
            <p:nvPr/>
          </p:nvGrpSpPr>
          <p:grpSpPr>
            <a:xfrm>
              <a:off x="970014" y="6599642"/>
              <a:ext cx="1251074" cy="1089966"/>
              <a:chOff x="2227541" y="6011760"/>
              <a:chExt cx="2864180" cy="2495343"/>
            </a:xfrm>
          </p:grpSpPr>
          <p:sp>
            <p:nvSpPr>
              <p:cNvPr id="241" name="Google Shape;241;p102"/>
              <p:cNvSpPr/>
              <p:nvPr/>
            </p:nvSpPr>
            <p:spPr>
              <a:xfrm rot="-1131582">
                <a:off x="2772277" y="6293752"/>
                <a:ext cx="2064072" cy="1922827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42" name="Google Shape;242;p102"/>
              <p:cNvGrpSpPr/>
              <p:nvPr/>
            </p:nvGrpSpPr>
            <p:grpSpPr>
              <a:xfrm>
                <a:off x="2227541" y="6635268"/>
                <a:ext cx="2250382" cy="1871836"/>
                <a:chOff x="2227541" y="6635268"/>
                <a:chExt cx="2250382" cy="1871836"/>
              </a:xfrm>
            </p:grpSpPr>
            <p:sp>
              <p:nvSpPr>
                <p:cNvPr id="243" name="Google Shape;243;p102"/>
                <p:cNvSpPr/>
                <p:nvPr/>
              </p:nvSpPr>
              <p:spPr>
                <a:xfrm rot="-1131582">
                  <a:off x="2389104" y="6911337"/>
                  <a:ext cx="1927256" cy="1319697"/>
                </a:xfrm>
                <a:custGeom>
                  <a:rect b="b" l="l" r="r" t="t"/>
                  <a:pathLst>
                    <a:path extrusionOk="0" h="53341" w="77898">
                      <a:moveTo>
                        <a:pt x="77657" y="0"/>
                      </a:moveTo>
                      <a:cubicBezTo>
                        <a:pt x="77524" y="0"/>
                        <a:pt x="77309" y="98"/>
                        <a:pt x="77038" y="330"/>
                      </a:cubicBezTo>
                      <a:cubicBezTo>
                        <a:pt x="77038" y="330"/>
                        <a:pt x="75681" y="1521"/>
                        <a:pt x="73430" y="3497"/>
                      </a:cubicBezTo>
                      <a:cubicBezTo>
                        <a:pt x="72299" y="4486"/>
                        <a:pt x="70954" y="5664"/>
                        <a:pt x="69430" y="6998"/>
                      </a:cubicBezTo>
                      <a:cubicBezTo>
                        <a:pt x="68668" y="7665"/>
                        <a:pt x="67870" y="8367"/>
                        <a:pt x="67037" y="9093"/>
                      </a:cubicBezTo>
                      <a:cubicBezTo>
                        <a:pt x="66203" y="9820"/>
                        <a:pt x="65334" y="10594"/>
                        <a:pt x="64441" y="11391"/>
                      </a:cubicBezTo>
                      <a:cubicBezTo>
                        <a:pt x="63548" y="12177"/>
                        <a:pt x="62631" y="12999"/>
                        <a:pt x="61691" y="13832"/>
                      </a:cubicBezTo>
                      <a:cubicBezTo>
                        <a:pt x="61453" y="14034"/>
                        <a:pt x="61215" y="14249"/>
                        <a:pt x="60976" y="14463"/>
                      </a:cubicBezTo>
                      <a:cubicBezTo>
                        <a:pt x="60750" y="14677"/>
                        <a:pt x="60512" y="14892"/>
                        <a:pt x="60274" y="15106"/>
                      </a:cubicBezTo>
                      <a:cubicBezTo>
                        <a:pt x="59798" y="15535"/>
                        <a:pt x="59321" y="15975"/>
                        <a:pt x="58845" y="16416"/>
                      </a:cubicBezTo>
                      <a:cubicBezTo>
                        <a:pt x="57881" y="17297"/>
                        <a:pt x="56916" y="18190"/>
                        <a:pt x="55940" y="19083"/>
                      </a:cubicBezTo>
                      <a:lnTo>
                        <a:pt x="55571" y="19416"/>
                      </a:lnTo>
                      <a:lnTo>
                        <a:pt x="55214" y="19773"/>
                      </a:lnTo>
                      <a:cubicBezTo>
                        <a:pt x="54976" y="20011"/>
                        <a:pt x="54738" y="20250"/>
                        <a:pt x="54499" y="20488"/>
                      </a:cubicBezTo>
                      <a:cubicBezTo>
                        <a:pt x="54035" y="20964"/>
                        <a:pt x="53571" y="21440"/>
                        <a:pt x="53106" y="21916"/>
                      </a:cubicBezTo>
                      <a:cubicBezTo>
                        <a:pt x="51261" y="23845"/>
                        <a:pt x="49463" y="25798"/>
                        <a:pt x="47725" y="27691"/>
                      </a:cubicBezTo>
                      <a:cubicBezTo>
                        <a:pt x="45975" y="29572"/>
                        <a:pt x="44284" y="31370"/>
                        <a:pt x="42653" y="33025"/>
                      </a:cubicBezTo>
                      <a:cubicBezTo>
                        <a:pt x="41033" y="34668"/>
                        <a:pt x="39259" y="36406"/>
                        <a:pt x="37342" y="38085"/>
                      </a:cubicBezTo>
                      <a:cubicBezTo>
                        <a:pt x="36378" y="38918"/>
                        <a:pt x="35390" y="39752"/>
                        <a:pt x="34354" y="40538"/>
                      </a:cubicBezTo>
                      <a:cubicBezTo>
                        <a:pt x="33318" y="41335"/>
                        <a:pt x="32247" y="42109"/>
                        <a:pt x="31151" y="42824"/>
                      </a:cubicBezTo>
                      <a:cubicBezTo>
                        <a:pt x="30044" y="43550"/>
                        <a:pt x="28913" y="44205"/>
                        <a:pt x="27746" y="44812"/>
                      </a:cubicBezTo>
                      <a:cubicBezTo>
                        <a:pt x="27460" y="44967"/>
                        <a:pt x="27175" y="45122"/>
                        <a:pt x="26877" y="45253"/>
                      </a:cubicBezTo>
                      <a:cubicBezTo>
                        <a:pt x="26579" y="45395"/>
                        <a:pt x="26293" y="45538"/>
                        <a:pt x="25996" y="45669"/>
                      </a:cubicBezTo>
                      <a:cubicBezTo>
                        <a:pt x="25401" y="45919"/>
                        <a:pt x="24793" y="46146"/>
                        <a:pt x="24186" y="46384"/>
                      </a:cubicBezTo>
                      <a:cubicBezTo>
                        <a:pt x="23888" y="46503"/>
                        <a:pt x="23591" y="46622"/>
                        <a:pt x="23293" y="46741"/>
                      </a:cubicBezTo>
                      <a:cubicBezTo>
                        <a:pt x="23138" y="46800"/>
                        <a:pt x="22995" y="46860"/>
                        <a:pt x="22853" y="46919"/>
                      </a:cubicBezTo>
                      <a:cubicBezTo>
                        <a:pt x="22698" y="46967"/>
                        <a:pt x="22543" y="47027"/>
                        <a:pt x="22400" y="47074"/>
                      </a:cubicBezTo>
                      <a:cubicBezTo>
                        <a:pt x="21793" y="47289"/>
                        <a:pt x="21198" y="47491"/>
                        <a:pt x="20602" y="47693"/>
                      </a:cubicBezTo>
                      <a:cubicBezTo>
                        <a:pt x="20317" y="47801"/>
                        <a:pt x="20019" y="47908"/>
                        <a:pt x="19721" y="48003"/>
                      </a:cubicBezTo>
                      <a:cubicBezTo>
                        <a:pt x="19435" y="48098"/>
                        <a:pt x="19138" y="48182"/>
                        <a:pt x="18852" y="48277"/>
                      </a:cubicBezTo>
                      <a:cubicBezTo>
                        <a:pt x="18257" y="48455"/>
                        <a:pt x="17685" y="48634"/>
                        <a:pt x="17114" y="48813"/>
                      </a:cubicBezTo>
                      <a:cubicBezTo>
                        <a:pt x="12566" y="50170"/>
                        <a:pt x="8470" y="51087"/>
                        <a:pt x="5553" y="51753"/>
                      </a:cubicBezTo>
                      <a:cubicBezTo>
                        <a:pt x="4100" y="52075"/>
                        <a:pt x="2922" y="52337"/>
                        <a:pt x="2112" y="52503"/>
                      </a:cubicBezTo>
                      <a:cubicBezTo>
                        <a:pt x="1314" y="52682"/>
                        <a:pt x="874" y="52777"/>
                        <a:pt x="874" y="52777"/>
                      </a:cubicBezTo>
                      <a:cubicBezTo>
                        <a:pt x="47" y="52974"/>
                        <a:pt x="1" y="53340"/>
                        <a:pt x="641" y="53340"/>
                      </a:cubicBezTo>
                      <a:cubicBezTo>
                        <a:pt x="739" y="53340"/>
                        <a:pt x="852" y="53332"/>
                        <a:pt x="981" y="53313"/>
                      </a:cubicBezTo>
                      <a:cubicBezTo>
                        <a:pt x="981" y="53313"/>
                        <a:pt x="1421" y="53218"/>
                        <a:pt x="2231" y="53063"/>
                      </a:cubicBezTo>
                      <a:cubicBezTo>
                        <a:pt x="3041" y="52896"/>
                        <a:pt x="4219" y="52658"/>
                        <a:pt x="5684" y="52361"/>
                      </a:cubicBezTo>
                      <a:cubicBezTo>
                        <a:pt x="8625" y="51741"/>
                        <a:pt x="12732" y="50884"/>
                        <a:pt x="17340" y="49575"/>
                      </a:cubicBezTo>
                      <a:cubicBezTo>
                        <a:pt x="17911" y="49408"/>
                        <a:pt x="18495" y="49241"/>
                        <a:pt x="19090" y="49063"/>
                      </a:cubicBezTo>
                      <a:cubicBezTo>
                        <a:pt x="19388" y="48979"/>
                        <a:pt x="19686" y="48884"/>
                        <a:pt x="19983" y="48801"/>
                      </a:cubicBezTo>
                      <a:cubicBezTo>
                        <a:pt x="20281" y="48705"/>
                        <a:pt x="20578" y="48598"/>
                        <a:pt x="20876" y="48503"/>
                      </a:cubicBezTo>
                      <a:cubicBezTo>
                        <a:pt x="21471" y="48301"/>
                        <a:pt x="22079" y="48098"/>
                        <a:pt x="22686" y="47896"/>
                      </a:cubicBezTo>
                      <a:cubicBezTo>
                        <a:pt x="22841" y="47848"/>
                        <a:pt x="22995" y="47789"/>
                        <a:pt x="23150" y="47741"/>
                      </a:cubicBezTo>
                      <a:cubicBezTo>
                        <a:pt x="23293" y="47681"/>
                        <a:pt x="23448" y="47622"/>
                        <a:pt x="23603" y="47562"/>
                      </a:cubicBezTo>
                      <a:cubicBezTo>
                        <a:pt x="23900" y="47455"/>
                        <a:pt x="24210" y="47336"/>
                        <a:pt x="24519" y="47217"/>
                      </a:cubicBezTo>
                      <a:cubicBezTo>
                        <a:pt x="25127" y="46979"/>
                        <a:pt x="25746" y="46753"/>
                        <a:pt x="26365" y="46515"/>
                      </a:cubicBezTo>
                      <a:cubicBezTo>
                        <a:pt x="26663" y="46372"/>
                        <a:pt x="26972" y="46229"/>
                        <a:pt x="27270" y="46086"/>
                      </a:cubicBezTo>
                      <a:cubicBezTo>
                        <a:pt x="27579" y="45955"/>
                        <a:pt x="27877" y="45800"/>
                        <a:pt x="28175" y="45646"/>
                      </a:cubicBezTo>
                      <a:cubicBezTo>
                        <a:pt x="29365" y="45038"/>
                        <a:pt x="30544" y="44372"/>
                        <a:pt x="31675" y="43645"/>
                      </a:cubicBezTo>
                      <a:cubicBezTo>
                        <a:pt x="32806" y="42919"/>
                        <a:pt x="33902" y="42145"/>
                        <a:pt x="34961" y="41347"/>
                      </a:cubicBezTo>
                      <a:cubicBezTo>
                        <a:pt x="36021" y="40538"/>
                        <a:pt x="37033" y="39704"/>
                        <a:pt x="38021" y="38859"/>
                      </a:cubicBezTo>
                      <a:cubicBezTo>
                        <a:pt x="39974" y="37168"/>
                        <a:pt x="41772" y="35430"/>
                        <a:pt x="43415" y="33763"/>
                      </a:cubicBezTo>
                      <a:cubicBezTo>
                        <a:pt x="45046" y="32108"/>
                        <a:pt x="46748" y="30286"/>
                        <a:pt x="48475" y="28381"/>
                      </a:cubicBezTo>
                      <a:cubicBezTo>
                        <a:pt x="50213" y="26488"/>
                        <a:pt x="51999" y="24524"/>
                        <a:pt x="53809" y="22595"/>
                      </a:cubicBezTo>
                      <a:cubicBezTo>
                        <a:pt x="54273" y="22107"/>
                        <a:pt x="54726" y="21631"/>
                        <a:pt x="55190" y="21154"/>
                      </a:cubicBezTo>
                      <a:cubicBezTo>
                        <a:pt x="55416" y="20916"/>
                        <a:pt x="55642" y="20678"/>
                        <a:pt x="55881" y="20452"/>
                      </a:cubicBezTo>
                      <a:lnTo>
                        <a:pt x="56226" y="20095"/>
                      </a:lnTo>
                      <a:lnTo>
                        <a:pt x="56583" y="19761"/>
                      </a:lnTo>
                      <a:cubicBezTo>
                        <a:pt x="57547" y="18857"/>
                        <a:pt x="58512" y="17952"/>
                        <a:pt x="59452" y="17071"/>
                      </a:cubicBezTo>
                      <a:cubicBezTo>
                        <a:pt x="59929" y="16618"/>
                        <a:pt x="60393" y="16178"/>
                        <a:pt x="60869" y="15749"/>
                      </a:cubicBezTo>
                      <a:cubicBezTo>
                        <a:pt x="61095" y="15523"/>
                        <a:pt x="61334" y="15308"/>
                        <a:pt x="61560" y="15094"/>
                      </a:cubicBezTo>
                      <a:cubicBezTo>
                        <a:pt x="61798" y="14880"/>
                        <a:pt x="62024" y="14666"/>
                        <a:pt x="62262" y="14451"/>
                      </a:cubicBezTo>
                      <a:cubicBezTo>
                        <a:pt x="63191" y="13606"/>
                        <a:pt x="64096" y="12784"/>
                        <a:pt x="64977" y="11987"/>
                      </a:cubicBezTo>
                      <a:cubicBezTo>
                        <a:pt x="72049" y="5581"/>
                        <a:pt x="77407" y="735"/>
                        <a:pt x="77407" y="735"/>
                      </a:cubicBezTo>
                      <a:cubicBezTo>
                        <a:pt x="77868" y="321"/>
                        <a:pt x="77898" y="0"/>
                        <a:pt x="7765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4" name="Google Shape;244;p102"/>
                <p:cNvSpPr/>
                <p:nvPr/>
              </p:nvSpPr>
              <p:spPr>
                <a:xfrm rot="-1131582">
                  <a:off x="3441562" y="7628158"/>
                  <a:ext cx="485043" cy="66058"/>
                </a:xfrm>
                <a:custGeom>
                  <a:rect b="b" l="l" r="r" t="t"/>
                  <a:pathLst>
                    <a:path extrusionOk="0" h="2670" w="19605">
                      <a:moveTo>
                        <a:pt x="13901" y="0"/>
                      </a:moveTo>
                      <a:cubicBezTo>
                        <a:pt x="13437" y="0"/>
                        <a:pt x="12960" y="12"/>
                        <a:pt x="12472" y="24"/>
                      </a:cubicBezTo>
                      <a:cubicBezTo>
                        <a:pt x="12234" y="24"/>
                        <a:pt x="11996" y="36"/>
                        <a:pt x="11758" y="36"/>
                      </a:cubicBezTo>
                      <a:cubicBezTo>
                        <a:pt x="11639" y="48"/>
                        <a:pt x="11520" y="48"/>
                        <a:pt x="11401" y="48"/>
                      </a:cubicBezTo>
                      <a:cubicBezTo>
                        <a:pt x="11282" y="60"/>
                        <a:pt x="11163" y="72"/>
                        <a:pt x="11044" y="72"/>
                      </a:cubicBezTo>
                      <a:cubicBezTo>
                        <a:pt x="10579" y="107"/>
                        <a:pt x="10127" y="143"/>
                        <a:pt x="9710" y="179"/>
                      </a:cubicBezTo>
                      <a:cubicBezTo>
                        <a:pt x="9472" y="203"/>
                        <a:pt x="9222" y="226"/>
                        <a:pt x="8972" y="250"/>
                      </a:cubicBezTo>
                      <a:cubicBezTo>
                        <a:pt x="8722" y="286"/>
                        <a:pt x="8460" y="322"/>
                        <a:pt x="8198" y="357"/>
                      </a:cubicBezTo>
                      <a:cubicBezTo>
                        <a:pt x="7674" y="429"/>
                        <a:pt x="7138" y="500"/>
                        <a:pt x="6602" y="584"/>
                      </a:cubicBezTo>
                      <a:cubicBezTo>
                        <a:pt x="6067" y="679"/>
                        <a:pt x="5519" y="786"/>
                        <a:pt x="4995" y="881"/>
                      </a:cubicBezTo>
                      <a:cubicBezTo>
                        <a:pt x="4733" y="941"/>
                        <a:pt x="4471" y="988"/>
                        <a:pt x="4221" y="1036"/>
                      </a:cubicBezTo>
                      <a:cubicBezTo>
                        <a:pt x="3971" y="1096"/>
                        <a:pt x="3733" y="1155"/>
                        <a:pt x="3495" y="1215"/>
                      </a:cubicBezTo>
                      <a:cubicBezTo>
                        <a:pt x="3019" y="1334"/>
                        <a:pt x="2566" y="1441"/>
                        <a:pt x="2161" y="1536"/>
                      </a:cubicBezTo>
                      <a:cubicBezTo>
                        <a:pt x="1769" y="1655"/>
                        <a:pt x="1411" y="1762"/>
                        <a:pt x="1114" y="1846"/>
                      </a:cubicBezTo>
                      <a:cubicBezTo>
                        <a:pt x="530" y="2024"/>
                        <a:pt x="173" y="2131"/>
                        <a:pt x="173" y="2131"/>
                      </a:cubicBezTo>
                      <a:cubicBezTo>
                        <a:pt x="1" y="2200"/>
                        <a:pt x="117" y="2669"/>
                        <a:pt x="307" y="2669"/>
                      </a:cubicBezTo>
                      <a:cubicBezTo>
                        <a:pt x="314" y="2669"/>
                        <a:pt x="321" y="2668"/>
                        <a:pt x="328" y="2667"/>
                      </a:cubicBezTo>
                      <a:cubicBezTo>
                        <a:pt x="328" y="2667"/>
                        <a:pt x="685" y="2584"/>
                        <a:pt x="1280" y="2453"/>
                      </a:cubicBezTo>
                      <a:cubicBezTo>
                        <a:pt x="1578" y="2393"/>
                        <a:pt x="1923" y="2310"/>
                        <a:pt x="2328" y="2227"/>
                      </a:cubicBezTo>
                      <a:cubicBezTo>
                        <a:pt x="2733" y="2155"/>
                        <a:pt x="3173" y="2084"/>
                        <a:pt x="3650" y="2000"/>
                      </a:cubicBezTo>
                      <a:cubicBezTo>
                        <a:pt x="3888" y="1953"/>
                        <a:pt x="4126" y="1917"/>
                        <a:pt x="4376" y="1870"/>
                      </a:cubicBezTo>
                      <a:cubicBezTo>
                        <a:pt x="4626" y="1834"/>
                        <a:pt x="4888" y="1798"/>
                        <a:pt x="5150" y="1762"/>
                      </a:cubicBezTo>
                      <a:cubicBezTo>
                        <a:pt x="5674" y="1691"/>
                        <a:pt x="6210" y="1619"/>
                        <a:pt x="6733" y="1548"/>
                      </a:cubicBezTo>
                      <a:cubicBezTo>
                        <a:pt x="7269" y="1489"/>
                        <a:pt x="7805" y="1429"/>
                        <a:pt x="8317" y="1381"/>
                      </a:cubicBezTo>
                      <a:cubicBezTo>
                        <a:pt x="8579" y="1346"/>
                        <a:pt x="8829" y="1322"/>
                        <a:pt x="9079" y="1298"/>
                      </a:cubicBezTo>
                      <a:cubicBezTo>
                        <a:pt x="9329" y="1274"/>
                        <a:pt x="9567" y="1250"/>
                        <a:pt x="9805" y="1239"/>
                      </a:cubicBezTo>
                      <a:cubicBezTo>
                        <a:pt x="10222" y="1191"/>
                        <a:pt x="10663" y="1155"/>
                        <a:pt x="11127" y="1108"/>
                      </a:cubicBezTo>
                      <a:cubicBezTo>
                        <a:pt x="11234" y="1096"/>
                        <a:pt x="11353" y="1084"/>
                        <a:pt x="11460" y="1072"/>
                      </a:cubicBezTo>
                      <a:cubicBezTo>
                        <a:pt x="11579" y="1072"/>
                        <a:pt x="11698" y="1060"/>
                        <a:pt x="11817" y="1060"/>
                      </a:cubicBezTo>
                      <a:cubicBezTo>
                        <a:pt x="12056" y="1036"/>
                        <a:pt x="12282" y="1024"/>
                        <a:pt x="12520" y="1012"/>
                      </a:cubicBezTo>
                      <a:cubicBezTo>
                        <a:pt x="12996" y="977"/>
                        <a:pt x="13460" y="941"/>
                        <a:pt x="13925" y="917"/>
                      </a:cubicBezTo>
                      <a:cubicBezTo>
                        <a:pt x="14389" y="893"/>
                        <a:pt x="14842" y="881"/>
                        <a:pt x="15258" y="869"/>
                      </a:cubicBezTo>
                      <a:cubicBezTo>
                        <a:pt x="15830" y="838"/>
                        <a:pt x="16354" y="838"/>
                        <a:pt x="16802" y="838"/>
                      </a:cubicBezTo>
                      <a:lnTo>
                        <a:pt x="16802" y="838"/>
                      </a:lnTo>
                      <a:cubicBezTo>
                        <a:pt x="17026" y="838"/>
                        <a:pt x="17231" y="838"/>
                        <a:pt x="17413" y="834"/>
                      </a:cubicBezTo>
                      <a:cubicBezTo>
                        <a:pt x="17866" y="834"/>
                        <a:pt x="18189" y="834"/>
                        <a:pt x="18314" y="827"/>
                      </a:cubicBezTo>
                      <a:lnTo>
                        <a:pt x="18314" y="827"/>
                      </a:lnTo>
                      <a:cubicBezTo>
                        <a:pt x="18323" y="833"/>
                        <a:pt x="18333" y="839"/>
                        <a:pt x="18342" y="846"/>
                      </a:cubicBezTo>
                      <a:cubicBezTo>
                        <a:pt x="18378" y="858"/>
                        <a:pt x="18413" y="869"/>
                        <a:pt x="18449" y="881"/>
                      </a:cubicBezTo>
                      <a:cubicBezTo>
                        <a:pt x="18509" y="905"/>
                        <a:pt x="18556" y="917"/>
                        <a:pt x="18616" y="929"/>
                      </a:cubicBezTo>
                      <a:cubicBezTo>
                        <a:pt x="18711" y="953"/>
                        <a:pt x="18794" y="977"/>
                        <a:pt x="18866" y="988"/>
                      </a:cubicBezTo>
                      <a:cubicBezTo>
                        <a:pt x="19009" y="1012"/>
                        <a:pt x="19104" y="1024"/>
                        <a:pt x="19175" y="1036"/>
                      </a:cubicBezTo>
                      <a:cubicBezTo>
                        <a:pt x="19318" y="1060"/>
                        <a:pt x="19330" y="1060"/>
                        <a:pt x="19330" y="1060"/>
                      </a:cubicBezTo>
                      <a:cubicBezTo>
                        <a:pt x="19533" y="1060"/>
                        <a:pt x="19604" y="607"/>
                        <a:pt x="19414" y="524"/>
                      </a:cubicBezTo>
                      <a:cubicBezTo>
                        <a:pt x="19414" y="524"/>
                        <a:pt x="19402" y="524"/>
                        <a:pt x="19271" y="500"/>
                      </a:cubicBezTo>
                      <a:cubicBezTo>
                        <a:pt x="19199" y="488"/>
                        <a:pt x="19104" y="465"/>
                        <a:pt x="18973" y="441"/>
                      </a:cubicBezTo>
                      <a:cubicBezTo>
                        <a:pt x="18914" y="429"/>
                        <a:pt x="18830" y="417"/>
                        <a:pt x="18759" y="393"/>
                      </a:cubicBezTo>
                      <a:cubicBezTo>
                        <a:pt x="18723" y="381"/>
                        <a:pt x="18675" y="369"/>
                        <a:pt x="18640" y="357"/>
                      </a:cubicBezTo>
                      <a:cubicBezTo>
                        <a:pt x="18616" y="346"/>
                        <a:pt x="18604" y="334"/>
                        <a:pt x="18580" y="334"/>
                      </a:cubicBezTo>
                      <a:cubicBezTo>
                        <a:pt x="18568" y="322"/>
                        <a:pt x="18556" y="322"/>
                        <a:pt x="18544" y="310"/>
                      </a:cubicBezTo>
                      <a:lnTo>
                        <a:pt x="18449" y="274"/>
                      </a:lnTo>
                      <a:lnTo>
                        <a:pt x="18402" y="262"/>
                      </a:lnTo>
                      <a:cubicBezTo>
                        <a:pt x="18354" y="250"/>
                        <a:pt x="18009" y="215"/>
                        <a:pt x="17449" y="167"/>
                      </a:cubicBezTo>
                      <a:cubicBezTo>
                        <a:pt x="16889" y="119"/>
                        <a:pt x="16127" y="36"/>
                        <a:pt x="15258" y="36"/>
                      </a:cubicBezTo>
                      <a:cubicBezTo>
                        <a:pt x="14830" y="24"/>
                        <a:pt x="14377" y="12"/>
                        <a:pt x="1390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5" name="Google Shape;245;p102"/>
                <p:cNvSpPr/>
                <p:nvPr/>
              </p:nvSpPr>
              <p:spPr>
                <a:xfrm rot="-1131582">
                  <a:off x="3621630" y="6827655"/>
                  <a:ext cx="184071" cy="404239"/>
                </a:xfrm>
                <a:custGeom>
                  <a:rect b="b" l="l" r="r" t="t"/>
                  <a:pathLst>
                    <a:path extrusionOk="0" h="16339" w="7440">
                      <a:moveTo>
                        <a:pt x="7065" y="0"/>
                      </a:moveTo>
                      <a:cubicBezTo>
                        <a:pt x="6996" y="0"/>
                        <a:pt x="6934" y="18"/>
                        <a:pt x="6902" y="61"/>
                      </a:cubicBezTo>
                      <a:cubicBezTo>
                        <a:pt x="6902" y="61"/>
                        <a:pt x="6771" y="370"/>
                        <a:pt x="6569" y="870"/>
                      </a:cubicBezTo>
                      <a:cubicBezTo>
                        <a:pt x="6367" y="1406"/>
                        <a:pt x="6081" y="2097"/>
                        <a:pt x="5759" y="2930"/>
                      </a:cubicBezTo>
                      <a:cubicBezTo>
                        <a:pt x="5140" y="4573"/>
                        <a:pt x="4378" y="6609"/>
                        <a:pt x="3771" y="8205"/>
                      </a:cubicBezTo>
                      <a:cubicBezTo>
                        <a:pt x="3473" y="9002"/>
                        <a:pt x="3128" y="9895"/>
                        <a:pt x="2759" y="10788"/>
                      </a:cubicBezTo>
                      <a:cubicBezTo>
                        <a:pt x="2378" y="11681"/>
                        <a:pt x="1973" y="12562"/>
                        <a:pt x="1580" y="13336"/>
                      </a:cubicBezTo>
                      <a:cubicBezTo>
                        <a:pt x="1378" y="13717"/>
                        <a:pt x="1187" y="14086"/>
                        <a:pt x="1009" y="14408"/>
                      </a:cubicBezTo>
                      <a:cubicBezTo>
                        <a:pt x="830" y="14717"/>
                        <a:pt x="663" y="15003"/>
                        <a:pt x="533" y="15241"/>
                      </a:cubicBezTo>
                      <a:cubicBezTo>
                        <a:pt x="247" y="15706"/>
                        <a:pt x="68" y="15991"/>
                        <a:pt x="68" y="15991"/>
                      </a:cubicBezTo>
                      <a:cubicBezTo>
                        <a:pt x="0" y="16117"/>
                        <a:pt x="265" y="16339"/>
                        <a:pt x="429" y="16339"/>
                      </a:cubicBezTo>
                      <a:cubicBezTo>
                        <a:pt x="466" y="16339"/>
                        <a:pt x="499" y="16327"/>
                        <a:pt x="521" y="16301"/>
                      </a:cubicBezTo>
                      <a:cubicBezTo>
                        <a:pt x="521" y="16301"/>
                        <a:pt x="723" y="16027"/>
                        <a:pt x="1056" y="15587"/>
                      </a:cubicBezTo>
                      <a:cubicBezTo>
                        <a:pt x="1211" y="15360"/>
                        <a:pt x="1402" y="15086"/>
                        <a:pt x="1616" y="14765"/>
                      </a:cubicBezTo>
                      <a:cubicBezTo>
                        <a:pt x="1818" y="14455"/>
                        <a:pt x="2045" y="14098"/>
                        <a:pt x="2283" y="13729"/>
                      </a:cubicBezTo>
                      <a:cubicBezTo>
                        <a:pt x="2735" y="12955"/>
                        <a:pt x="3211" y="12086"/>
                        <a:pt x="3640" y="11193"/>
                      </a:cubicBezTo>
                      <a:cubicBezTo>
                        <a:pt x="4069" y="10288"/>
                        <a:pt x="4462" y="9383"/>
                        <a:pt x="4759" y="8574"/>
                      </a:cubicBezTo>
                      <a:cubicBezTo>
                        <a:pt x="5378" y="6966"/>
                        <a:pt x="6009" y="4871"/>
                        <a:pt x="6521" y="3192"/>
                      </a:cubicBezTo>
                      <a:cubicBezTo>
                        <a:pt x="7033" y="1501"/>
                        <a:pt x="7414" y="227"/>
                        <a:pt x="7414" y="227"/>
                      </a:cubicBezTo>
                      <a:cubicBezTo>
                        <a:pt x="7439" y="102"/>
                        <a:pt x="7229" y="0"/>
                        <a:pt x="706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46" name="Google Shape;246;p102"/>
            <p:cNvGrpSpPr/>
            <p:nvPr/>
          </p:nvGrpSpPr>
          <p:grpSpPr>
            <a:xfrm>
              <a:off x="698956" y="6526827"/>
              <a:ext cx="761443" cy="1254173"/>
              <a:chOff x="1668617" y="5683195"/>
              <a:chExt cx="1743230" cy="2871275"/>
            </a:xfrm>
          </p:grpSpPr>
          <p:sp>
            <p:nvSpPr>
              <p:cNvPr id="247" name="Google Shape;247;p102"/>
              <p:cNvSpPr/>
              <p:nvPr/>
            </p:nvSpPr>
            <p:spPr>
              <a:xfrm>
                <a:off x="1668617" y="5683195"/>
                <a:ext cx="1729969" cy="2242458"/>
              </a:xfrm>
              <a:custGeom>
                <a:rect b="b" l="l" r="r" t="t"/>
                <a:pathLst>
                  <a:path extrusionOk="0" h="90641" w="69926">
                    <a:moveTo>
                      <a:pt x="18523" y="0"/>
                    </a:moveTo>
                    <a:cubicBezTo>
                      <a:pt x="16491" y="0"/>
                      <a:pt x="14474" y="212"/>
                      <a:pt x="12514" y="681"/>
                    </a:cubicBezTo>
                    <a:cubicBezTo>
                      <a:pt x="8025" y="1752"/>
                      <a:pt x="3239" y="4252"/>
                      <a:pt x="1334" y="8503"/>
                    </a:cubicBezTo>
                    <a:cubicBezTo>
                      <a:pt x="1274" y="8562"/>
                      <a:pt x="1227" y="8610"/>
                      <a:pt x="1167" y="8670"/>
                    </a:cubicBezTo>
                    <a:cubicBezTo>
                      <a:pt x="762" y="8991"/>
                      <a:pt x="715" y="9455"/>
                      <a:pt x="858" y="9836"/>
                    </a:cubicBezTo>
                    <a:cubicBezTo>
                      <a:pt x="703" y="10384"/>
                      <a:pt x="596" y="10944"/>
                      <a:pt x="536" y="11551"/>
                    </a:cubicBezTo>
                    <a:cubicBezTo>
                      <a:pt x="0" y="16968"/>
                      <a:pt x="3263" y="22302"/>
                      <a:pt x="6311" y="26505"/>
                    </a:cubicBezTo>
                    <a:cubicBezTo>
                      <a:pt x="13490" y="36399"/>
                      <a:pt x="23503" y="43602"/>
                      <a:pt x="32862" y="51258"/>
                    </a:cubicBezTo>
                    <a:cubicBezTo>
                      <a:pt x="42625" y="59271"/>
                      <a:pt x="49923" y="67689"/>
                      <a:pt x="56198" y="78619"/>
                    </a:cubicBezTo>
                    <a:cubicBezTo>
                      <a:pt x="57321" y="80578"/>
                      <a:pt x="62210" y="90640"/>
                      <a:pt x="65877" y="90640"/>
                    </a:cubicBezTo>
                    <a:cubicBezTo>
                      <a:pt x="66176" y="90640"/>
                      <a:pt x="66467" y="90573"/>
                      <a:pt x="66747" y="90430"/>
                    </a:cubicBezTo>
                    <a:cubicBezTo>
                      <a:pt x="69926" y="88810"/>
                      <a:pt x="69759" y="78154"/>
                      <a:pt x="69795" y="74952"/>
                    </a:cubicBezTo>
                    <a:cubicBezTo>
                      <a:pt x="69842" y="69999"/>
                      <a:pt x="69247" y="64998"/>
                      <a:pt x="68342" y="60104"/>
                    </a:cubicBezTo>
                    <a:cubicBezTo>
                      <a:pt x="68080" y="58676"/>
                      <a:pt x="67794" y="57271"/>
                      <a:pt x="67497" y="55866"/>
                    </a:cubicBezTo>
                    <a:cubicBezTo>
                      <a:pt x="65187" y="45305"/>
                      <a:pt x="61413" y="34423"/>
                      <a:pt x="56007" y="25029"/>
                    </a:cubicBezTo>
                    <a:cubicBezTo>
                      <a:pt x="51007" y="16349"/>
                      <a:pt x="43982" y="8039"/>
                      <a:pt x="34683" y="3824"/>
                    </a:cubicBezTo>
                    <a:cubicBezTo>
                      <a:pt x="29749" y="1583"/>
                      <a:pt x="24080" y="0"/>
                      <a:pt x="185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48" name="Google Shape;248;p102"/>
              <p:cNvGrpSpPr/>
              <p:nvPr/>
            </p:nvGrpSpPr>
            <p:grpSpPr>
              <a:xfrm>
                <a:off x="2252110" y="6027996"/>
                <a:ext cx="1159737" cy="2526474"/>
                <a:chOff x="2252110" y="6027996"/>
                <a:chExt cx="1159737" cy="2526474"/>
              </a:xfrm>
            </p:grpSpPr>
            <p:sp>
              <p:nvSpPr>
                <p:cNvPr id="249" name="Google Shape;249;p102"/>
                <p:cNvSpPr/>
                <p:nvPr/>
              </p:nvSpPr>
              <p:spPr>
                <a:xfrm>
                  <a:off x="2252110" y="6027996"/>
                  <a:ext cx="1159737" cy="2526474"/>
                </a:xfrm>
                <a:custGeom>
                  <a:rect b="b" l="l" r="r" t="t"/>
                  <a:pathLst>
                    <a:path extrusionOk="0" h="102121" w="46877">
                      <a:moveTo>
                        <a:pt x="249" y="0"/>
                      </a:moveTo>
                      <a:cubicBezTo>
                        <a:pt x="0" y="0"/>
                        <a:pt x="69" y="331"/>
                        <a:pt x="644" y="817"/>
                      </a:cubicBezTo>
                      <a:cubicBezTo>
                        <a:pt x="644" y="817"/>
                        <a:pt x="1049" y="1162"/>
                        <a:pt x="1799" y="1805"/>
                      </a:cubicBezTo>
                      <a:cubicBezTo>
                        <a:pt x="2180" y="2114"/>
                        <a:pt x="2633" y="2519"/>
                        <a:pt x="3157" y="2984"/>
                      </a:cubicBezTo>
                      <a:cubicBezTo>
                        <a:pt x="3419" y="3222"/>
                        <a:pt x="3704" y="3472"/>
                        <a:pt x="4002" y="3746"/>
                      </a:cubicBezTo>
                      <a:cubicBezTo>
                        <a:pt x="4300" y="4008"/>
                        <a:pt x="4609" y="4305"/>
                        <a:pt x="4943" y="4603"/>
                      </a:cubicBezTo>
                      <a:cubicBezTo>
                        <a:pt x="6264" y="5805"/>
                        <a:pt x="7788" y="7317"/>
                        <a:pt x="9467" y="9032"/>
                      </a:cubicBezTo>
                      <a:cubicBezTo>
                        <a:pt x="11134" y="10770"/>
                        <a:pt x="12932" y="12747"/>
                        <a:pt x="14765" y="14926"/>
                      </a:cubicBezTo>
                      <a:cubicBezTo>
                        <a:pt x="18409" y="19295"/>
                        <a:pt x="22100" y="24522"/>
                        <a:pt x="25231" y="30035"/>
                      </a:cubicBezTo>
                      <a:cubicBezTo>
                        <a:pt x="26791" y="32785"/>
                        <a:pt x="28219" y="35619"/>
                        <a:pt x="29529" y="38381"/>
                      </a:cubicBezTo>
                      <a:cubicBezTo>
                        <a:pt x="29696" y="38726"/>
                        <a:pt x="29862" y="39071"/>
                        <a:pt x="30029" y="39405"/>
                      </a:cubicBezTo>
                      <a:cubicBezTo>
                        <a:pt x="30184" y="39750"/>
                        <a:pt x="30339" y="40095"/>
                        <a:pt x="30505" y="40441"/>
                      </a:cubicBezTo>
                      <a:cubicBezTo>
                        <a:pt x="30815" y="41131"/>
                        <a:pt x="31124" y="41798"/>
                        <a:pt x="31422" y="42477"/>
                      </a:cubicBezTo>
                      <a:cubicBezTo>
                        <a:pt x="31720" y="43143"/>
                        <a:pt x="32006" y="43810"/>
                        <a:pt x="32291" y="44465"/>
                      </a:cubicBezTo>
                      <a:cubicBezTo>
                        <a:pt x="32363" y="44632"/>
                        <a:pt x="32434" y="44798"/>
                        <a:pt x="32506" y="44953"/>
                      </a:cubicBezTo>
                      <a:cubicBezTo>
                        <a:pt x="32577" y="45120"/>
                        <a:pt x="32637" y="45286"/>
                        <a:pt x="32708" y="45453"/>
                      </a:cubicBezTo>
                      <a:cubicBezTo>
                        <a:pt x="32839" y="45775"/>
                        <a:pt x="32970" y="46096"/>
                        <a:pt x="33113" y="46418"/>
                      </a:cubicBezTo>
                      <a:cubicBezTo>
                        <a:pt x="33649" y="47691"/>
                        <a:pt x="34161" y="49025"/>
                        <a:pt x="34708" y="50394"/>
                      </a:cubicBezTo>
                      <a:cubicBezTo>
                        <a:pt x="34970" y="51085"/>
                        <a:pt x="35232" y="51787"/>
                        <a:pt x="35494" y="52490"/>
                      </a:cubicBezTo>
                      <a:cubicBezTo>
                        <a:pt x="35625" y="52835"/>
                        <a:pt x="35768" y="53192"/>
                        <a:pt x="35899" y="53549"/>
                      </a:cubicBezTo>
                      <a:cubicBezTo>
                        <a:pt x="36018" y="53907"/>
                        <a:pt x="36149" y="54264"/>
                        <a:pt x="36280" y="54621"/>
                      </a:cubicBezTo>
                      <a:cubicBezTo>
                        <a:pt x="36411" y="54990"/>
                        <a:pt x="36542" y="55347"/>
                        <a:pt x="36661" y="55716"/>
                      </a:cubicBezTo>
                      <a:cubicBezTo>
                        <a:pt x="36732" y="55895"/>
                        <a:pt x="36792" y="56073"/>
                        <a:pt x="36863" y="56252"/>
                      </a:cubicBezTo>
                      <a:cubicBezTo>
                        <a:pt x="36923" y="56443"/>
                        <a:pt x="36982" y="56621"/>
                        <a:pt x="37054" y="56812"/>
                      </a:cubicBezTo>
                      <a:cubicBezTo>
                        <a:pt x="37304" y="57550"/>
                        <a:pt x="37554" y="58288"/>
                        <a:pt x="37804" y="59026"/>
                      </a:cubicBezTo>
                      <a:cubicBezTo>
                        <a:pt x="38280" y="60526"/>
                        <a:pt x="38780" y="62027"/>
                        <a:pt x="39233" y="63551"/>
                      </a:cubicBezTo>
                      <a:cubicBezTo>
                        <a:pt x="39697" y="65075"/>
                        <a:pt x="40126" y="66599"/>
                        <a:pt x="40554" y="68123"/>
                      </a:cubicBezTo>
                      <a:cubicBezTo>
                        <a:pt x="40769" y="68885"/>
                        <a:pt x="40971" y="69647"/>
                        <a:pt x="41173" y="70409"/>
                      </a:cubicBezTo>
                      <a:cubicBezTo>
                        <a:pt x="41376" y="71159"/>
                        <a:pt x="41566" y="71921"/>
                        <a:pt x="41757" y="72671"/>
                      </a:cubicBezTo>
                      <a:cubicBezTo>
                        <a:pt x="41852" y="73052"/>
                        <a:pt x="41947" y="73421"/>
                        <a:pt x="42043" y="73802"/>
                      </a:cubicBezTo>
                      <a:cubicBezTo>
                        <a:pt x="42126" y="74171"/>
                        <a:pt x="42221" y="74540"/>
                        <a:pt x="42304" y="74921"/>
                      </a:cubicBezTo>
                      <a:cubicBezTo>
                        <a:pt x="42388" y="75290"/>
                        <a:pt x="42483" y="75659"/>
                        <a:pt x="42566" y="76028"/>
                      </a:cubicBezTo>
                      <a:cubicBezTo>
                        <a:pt x="42650" y="76397"/>
                        <a:pt x="42745" y="76766"/>
                        <a:pt x="42816" y="77124"/>
                      </a:cubicBezTo>
                      <a:cubicBezTo>
                        <a:pt x="43126" y="78588"/>
                        <a:pt x="43436" y="80029"/>
                        <a:pt x="43686" y="81422"/>
                      </a:cubicBezTo>
                      <a:cubicBezTo>
                        <a:pt x="44733" y="87018"/>
                        <a:pt x="45341" y="91995"/>
                        <a:pt x="45722" y="95554"/>
                      </a:cubicBezTo>
                      <a:cubicBezTo>
                        <a:pt x="45817" y="96447"/>
                        <a:pt x="45900" y="97257"/>
                        <a:pt x="45972" y="97960"/>
                      </a:cubicBezTo>
                      <a:cubicBezTo>
                        <a:pt x="46055" y="98650"/>
                        <a:pt x="46114" y="99257"/>
                        <a:pt x="46150" y="99745"/>
                      </a:cubicBezTo>
                      <a:cubicBezTo>
                        <a:pt x="46245" y="100734"/>
                        <a:pt x="46305" y="101269"/>
                        <a:pt x="46305" y="101269"/>
                      </a:cubicBezTo>
                      <a:cubicBezTo>
                        <a:pt x="46369" y="101838"/>
                        <a:pt x="46515" y="102121"/>
                        <a:pt x="46640" y="102121"/>
                      </a:cubicBezTo>
                      <a:cubicBezTo>
                        <a:pt x="46769" y="102121"/>
                        <a:pt x="46877" y="101820"/>
                        <a:pt x="46853" y="101222"/>
                      </a:cubicBezTo>
                      <a:cubicBezTo>
                        <a:pt x="46853" y="101222"/>
                        <a:pt x="46805" y="100686"/>
                        <a:pt x="46734" y="99698"/>
                      </a:cubicBezTo>
                      <a:cubicBezTo>
                        <a:pt x="46686" y="99210"/>
                        <a:pt x="46638" y="98602"/>
                        <a:pt x="46579" y="97900"/>
                      </a:cubicBezTo>
                      <a:cubicBezTo>
                        <a:pt x="46507" y="97198"/>
                        <a:pt x="46436" y="96388"/>
                        <a:pt x="46353" y="95495"/>
                      </a:cubicBezTo>
                      <a:cubicBezTo>
                        <a:pt x="46007" y="91923"/>
                        <a:pt x="45472" y="86922"/>
                        <a:pt x="44483" y="81279"/>
                      </a:cubicBezTo>
                      <a:cubicBezTo>
                        <a:pt x="44245" y="79874"/>
                        <a:pt x="43948" y="78421"/>
                        <a:pt x="43650" y="76945"/>
                      </a:cubicBezTo>
                      <a:cubicBezTo>
                        <a:pt x="43590" y="76576"/>
                        <a:pt x="43495" y="76207"/>
                        <a:pt x="43412" y="75838"/>
                      </a:cubicBezTo>
                      <a:cubicBezTo>
                        <a:pt x="43328" y="75469"/>
                        <a:pt x="43245" y="75088"/>
                        <a:pt x="43162" y="74719"/>
                      </a:cubicBezTo>
                      <a:cubicBezTo>
                        <a:pt x="43078" y="74338"/>
                        <a:pt x="42995" y="73969"/>
                        <a:pt x="42912" y="73588"/>
                      </a:cubicBezTo>
                      <a:cubicBezTo>
                        <a:pt x="42816" y="73218"/>
                        <a:pt x="42721" y="72837"/>
                        <a:pt x="42626" y="72456"/>
                      </a:cubicBezTo>
                      <a:cubicBezTo>
                        <a:pt x="42447" y="71694"/>
                        <a:pt x="42269" y="70932"/>
                        <a:pt x="42066" y="70170"/>
                      </a:cubicBezTo>
                      <a:cubicBezTo>
                        <a:pt x="41876" y="69408"/>
                        <a:pt x="41673" y="68646"/>
                        <a:pt x="41471" y="67873"/>
                      </a:cubicBezTo>
                      <a:cubicBezTo>
                        <a:pt x="41054" y="66337"/>
                        <a:pt x="40638" y="64801"/>
                        <a:pt x="40173" y="63265"/>
                      </a:cubicBezTo>
                      <a:cubicBezTo>
                        <a:pt x="39733" y="61741"/>
                        <a:pt x="39245" y="60217"/>
                        <a:pt x="38768" y="58717"/>
                      </a:cubicBezTo>
                      <a:cubicBezTo>
                        <a:pt x="38518" y="57967"/>
                        <a:pt x="38268" y="57216"/>
                        <a:pt x="38030" y="56478"/>
                      </a:cubicBezTo>
                      <a:cubicBezTo>
                        <a:pt x="37971" y="56288"/>
                        <a:pt x="37899" y="56109"/>
                        <a:pt x="37840" y="55919"/>
                      </a:cubicBezTo>
                      <a:cubicBezTo>
                        <a:pt x="37780" y="55740"/>
                        <a:pt x="37709" y="55550"/>
                        <a:pt x="37649" y="55371"/>
                      </a:cubicBezTo>
                      <a:cubicBezTo>
                        <a:pt x="37518" y="55002"/>
                        <a:pt x="37387" y="54633"/>
                        <a:pt x="37268" y="54276"/>
                      </a:cubicBezTo>
                      <a:cubicBezTo>
                        <a:pt x="37137" y="53907"/>
                        <a:pt x="37006" y="53549"/>
                        <a:pt x="36887" y="53192"/>
                      </a:cubicBezTo>
                      <a:cubicBezTo>
                        <a:pt x="36756" y="52823"/>
                        <a:pt x="36613" y="52478"/>
                        <a:pt x="36482" y="52121"/>
                      </a:cubicBezTo>
                      <a:cubicBezTo>
                        <a:pt x="36220" y="51406"/>
                        <a:pt x="35970" y="50704"/>
                        <a:pt x="35696" y="50013"/>
                      </a:cubicBezTo>
                      <a:cubicBezTo>
                        <a:pt x="35161" y="48644"/>
                        <a:pt x="34637" y="47287"/>
                        <a:pt x="34101" y="46013"/>
                      </a:cubicBezTo>
                      <a:cubicBezTo>
                        <a:pt x="33958" y="45679"/>
                        <a:pt x="33827" y="45358"/>
                        <a:pt x="33696" y="45036"/>
                      </a:cubicBezTo>
                      <a:cubicBezTo>
                        <a:pt x="33625" y="44870"/>
                        <a:pt x="33553" y="44703"/>
                        <a:pt x="33482" y="44536"/>
                      </a:cubicBezTo>
                      <a:cubicBezTo>
                        <a:pt x="33410" y="44382"/>
                        <a:pt x="33339" y="44215"/>
                        <a:pt x="33268" y="44048"/>
                      </a:cubicBezTo>
                      <a:cubicBezTo>
                        <a:pt x="32982" y="43393"/>
                        <a:pt x="32696" y="42715"/>
                        <a:pt x="32398" y="42036"/>
                      </a:cubicBezTo>
                      <a:cubicBezTo>
                        <a:pt x="32089" y="41369"/>
                        <a:pt x="31779" y="40691"/>
                        <a:pt x="31458" y="40000"/>
                      </a:cubicBezTo>
                      <a:cubicBezTo>
                        <a:pt x="31303" y="39655"/>
                        <a:pt x="31136" y="39309"/>
                        <a:pt x="30982" y="38964"/>
                      </a:cubicBezTo>
                      <a:cubicBezTo>
                        <a:pt x="30815" y="38619"/>
                        <a:pt x="30648" y="38274"/>
                        <a:pt x="30482" y="37928"/>
                      </a:cubicBezTo>
                      <a:cubicBezTo>
                        <a:pt x="29136" y="35142"/>
                        <a:pt x="27684" y="32309"/>
                        <a:pt x="26088" y="29546"/>
                      </a:cubicBezTo>
                      <a:cubicBezTo>
                        <a:pt x="22885" y="23998"/>
                        <a:pt x="19111" y="18759"/>
                        <a:pt x="15384" y="14414"/>
                      </a:cubicBezTo>
                      <a:cubicBezTo>
                        <a:pt x="13515" y="12235"/>
                        <a:pt x="11682" y="10258"/>
                        <a:pt x="9979" y="8532"/>
                      </a:cubicBezTo>
                      <a:cubicBezTo>
                        <a:pt x="8264" y="6829"/>
                        <a:pt x="6705" y="5329"/>
                        <a:pt x="5359" y="4139"/>
                      </a:cubicBezTo>
                      <a:cubicBezTo>
                        <a:pt x="5026" y="3841"/>
                        <a:pt x="4716" y="3555"/>
                        <a:pt x="4419" y="3281"/>
                      </a:cubicBezTo>
                      <a:cubicBezTo>
                        <a:pt x="4109" y="3019"/>
                        <a:pt x="3823" y="2769"/>
                        <a:pt x="3550" y="2543"/>
                      </a:cubicBezTo>
                      <a:cubicBezTo>
                        <a:pt x="3014" y="2079"/>
                        <a:pt x="2561" y="1674"/>
                        <a:pt x="2180" y="1364"/>
                      </a:cubicBezTo>
                      <a:cubicBezTo>
                        <a:pt x="1406" y="733"/>
                        <a:pt x="990" y="388"/>
                        <a:pt x="990" y="388"/>
                      </a:cubicBezTo>
                      <a:cubicBezTo>
                        <a:pt x="657" y="117"/>
                        <a:pt x="397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0" name="Google Shape;250;p102"/>
                <p:cNvSpPr/>
                <p:nvPr/>
              </p:nvSpPr>
              <p:spPr>
                <a:xfrm>
                  <a:off x="3112839" y="6709262"/>
                  <a:ext cx="58980" cy="663304"/>
                </a:xfrm>
                <a:custGeom>
                  <a:rect b="b" l="l" r="r" t="t"/>
                  <a:pathLst>
                    <a:path extrusionOk="0" h="26811" w="2384">
                      <a:moveTo>
                        <a:pt x="289" y="0"/>
                      </a:moveTo>
                      <a:cubicBezTo>
                        <a:pt x="158" y="0"/>
                        <a:pt x="25" y="72"/>
                        <a:pt x="1" y="212"/>
                      </a:cubicBezTo>
                      <a:cubicBezTo>
                        <a:pt x="1" y="212"/>
                        <a:pt x="1" y="724"/>
                        <a:pt x="13" y="1557"/>
                      </a:cubicBezTo>
                      <a:cubicBezTo>
                        <a:pt x="13" y="2390"/>
                        <a:pt x="24" y="3557"/>
                        <a:pt x="48" y="4891"/>
                      </a:cubicBezTo>
                      <a:cubicBezTo>
                        <a:pt x="84" y="7558"/>
                        <a:pt x="179" y="10868"/>
                        <a:pt x="322" y="13463"/>
                      </a:cubicBezTo>
                      <a:cubicBezTo>
                        <a:pt x="501" y="16047"/>
                        <a:pt x="798" y="19357"/>
                        <a:pt x="1156" y="22000"/>
                      </a:cubicBezTo>
                      <a:cubicBezTo>
                        <a:pt x="1239" y="22667"/>
                        <a:pt x="1310" y="23286"/>
                        <a:pt x="1394" y="23845"/>
                      </a:cubicBezTo>
                      <a:cubicBezTo>
                        <a:pt x="1477" y="24405"/>
                        <a:pt x="1560" y="24893"/>
                        <a:pt x="1620" y="25310"/>
                      </a:cubicBezTo>
                      <a:cubicBezTo>
                        <a:pt x="1751" y="26143"/>
                        <a:pt x="1822" y="26643"/>
                        <a:pt x="1822" y="26643"/>
                      </a:cubicBezTo>
                      <a:cubicBezTo>
                        <a:pt x="1848" y="26757"/>
                        <a:pt x="1960" y="26811"/>
                        <a:pt x="2076" y="26811"/>
                      </a:cubicBezTo>
                      <a:cubicBezTo>
                        <a:pt x="2226" y="26811"/>
                        <a:pt x="2383" y="26721"/>
                        <a:pt x="2370" y="26560"/>
                      </a:cubicBezTo>
                      <a:cubicBezTo>
                        <a:pt x="2370" y="26560"/>
                        <a:pt x="2322" y="26060"/>
                        <a:pt x="2251" y="25238"/>
                      </a:cubicBezTo>
                      <a:cubicBezTo>
                        <a:pt x="2203" y="24822"/>
                        <a:pt x="2156" y="24322"/>
                        <a:pt x="2108" y="23762"/>
                      </a:cubicBezTo>
                      <a:cubicBezTo>
                        <a:pt x="2048" y="23202"/>
                        <a:pt x="2013" y="22583"/>
                        <a:pt x="1953" y="21917"/>
                      </a:cubicBezTo>
                      <a:cubicBezTo>
                        <a:pt x="1727" y="19273"/>
                        <a:pt x="1560" y="15975"/>
                        <a:pt x="1394" y="13392"/>
                      </a:cubicBezTo>
                      <a:cubicBezTo>
                        <a:pt x="1072" y="8224"/>
                        <a:pt x="560" y="200"/>
                        <a:pt x="560" y="200"/>
                      </a:cubicBezTo>
                      <a:cubicBezTo>
                        <a:pt x="537" y="66"/>
                        <a:pt x="414" y="0"/>
                        <a:pt x="28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1" name="Google Shape;251;p102"/>
                <p:cNvSpPr/>
                <p:nvPr/>
              </p:nvSpPr>
              <p:spPr>
                <a:xfrm>
                  <a:off x="2447432" y="6696496"/>
                  <a:ext cx="526393" cy="233669"/>
                </a:xfrm>
                <a:custGeom>
                  <a:rect b="b" l="l" r="r" t="t"/>
                  <a:pathLst>
                    <a:path extrusionOk="0" h="9445" w="21277">
                      <a:moveTo>
                        <a:pt x="1569" y="0"/>
                      </a:moveTo>
                      <a:cubicBezTo>
                        <a:pt x="1521" y="0"/>
                        <a:pt x="1475" y="1"/>
                        <a:pt x="1429" y="1"/>
                      </a:cubicBezTo>
                      <a:cubicBezTo>
                        <a:pt x="1239" y="1"/>
                        <a:pt x="1072" y="13"/>
                        <a:pt x="929" y="25"/>
                      </a:cubicBezTo>
                      <a:cubicBezTo>
                        <a:pt x="786" y="25"/>
                        <a:pt x="655" y="37"/>
                        <a:pt x="560" y="49"/>
                      </a:cubicBezTo>
                      <a:cubicBezTo>
                        <a:pt x="358" y="61"/>
                        <a:pt x="239" y="73"/>
                        <a:pt x="239" y="73"/>
                      </a:cubicBezTo>
                      <a:cubicBezTo>
                        <a:pt x="0" y="132"/>
                        <a:pt x="48" y="585"/>
                        <a:pt x="286" y="632"/>
                      </a:cubicBezTo>
                      <a:cubicBezTo>
                        <a:pt x="286" y="632"/>
                        <a:pt x="393" y="620"/>
                        <a:pt x="584" y="620"/>
                      </a:cubicBezTo>
                      <a:cubicBezTo>
                        <a:pt x="616" y="616"/>
                        <a:pt x="650" y="615"/>
                        <a:pt x="687" y="615"/>
                      </a:cubicBezTo>
                      <a:cubicBezTo>
                        <a:pt x="761" y="615"/>
                        <a:pt x="846" y="620"/>
                        <a:pt x="941" y="620"/>
                      </a:cubicBezTo>
                      <a:cubicBezTo>
                        <a:pt x="1084" y="620"/>
                        <a:pt x="1239" y="620"/>
                        <a:pt x="1417" y="632"/>
                      </a:cubicBezTo>
                      <a:cubicBezTo>
                        <a:pt x="2120" y="668"/>
                        <a:pt x="3096" y="811"/>
                        <a:pt x="4191" y="1085"/>
                      </a:cubicBezTo>
                      <a:cubicBezTo>
                        <a:pt x="5287" y="1347"/>
                        <a:pt x="6489" y="1751"/>
                        <a:pt x="7668" y="2216"/>
                      </a:cubicBezTo>
                      <a:cubicBezTo>
                        <a:pt x="8847" y="2680"/>
                        <a:pt x="9990" y="3216"/>
                        <a:pt x="10990" y="3692"/>
                      </a:cubicBezTo>
                      <a:cubicBezTo>
                        <a:pt x="12978" y="4657"/>
                        <a:pt x="15479" y="6014"/>
                        <a:pt x="17419" y="7228"/>
                      </a:cubicBezTo>
                      <a:cubicBezTo>
                        <a:pt x="19372" y="8419"/>
                        <a:pt x="20789" y="9419"/>
                        <a:pt x="20789" y="9419"/>
                      </a:cubicBezTo>
                      <a:cubicBezTo>
                        <a:pt x="20814" y="9436"/>
                        <a:pt x="20841" y="9444"/>
                        <a:pt x="20870" y="9444"/>
                      </a:cubicBezTo>
                      <a:cubicBezTo>
                        <a:pt x="21056" y="9444"/>
                        <a:pt x="21277" y="9113"/>
                        <a:pt x="21122" y="8979"/>
                      </a:cubicBezTo>
                      <a:cubicBezTo>
                        <a:pt x="21122" y="8979"/>
                        <a:pt x="19765" y="7859"/>
                        <a:pt x="17860" y="6550"/>
                      </a:cubicBezTo>
                      <a:cubicBezTo>
                        <a:pt x="16907" y="5883"/>
                        <a:pt x="15824" y="5169"/>
                        <a:pt x="14717" y="4514"/>
                      </a:cubicBezTo>
                      <a:cubicBezTo>
                        <a:pt x="13597" y="3847"/>
                        <a:pt x="12466" y="3228"/>
                        <a:pt x="11454" y="2728"/>
                      </a:cubicBezTo>
                      <a:cubicBezTo>
                        <a:pt x="10430" y="2240"/>
                        <a:pt x="9240" y="1728"/>
                        <a:pt x="8013" y="1299"/>
                      </a:cubicBezTo>
                      <a:cubicBezTo>
                        <a:pt x="6787" y="859"/>
                        <a:pt x="5513" y="513"/>
                        <a:pt x="4358" y="287"/>
                      </a:cubicBezTo>
                      <a:cubicBezTo>
                        <a:pt x="3275" y="86"/>
                        <a:pt x="2296" y="0"/>
                        <a:pt x="156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2" name="Google Shape;252;p102"/>
                <p:cNvSpPr/>
                <p:nvPr/>
              </p:nvSpPr>
              <p:spPr>
                <a:xfrm>
                  <a:off x="2600004" y="6126931"/>
                  <a:ext cx="57644" cy="287652"/>
                </a:xfrm>
                <a:custGeom>
                  <a:rect b="b" l="l" r="r" t="t"/>
                  <a:pathLst>
                    <a:path extrusionOk="0" h="11627" w="2330">
                      <a:moveTo>
                        <a:pt x="372" y="0"/>
                      </a:moveTo>
                      <a:cubicBezTo>
                        <a:pt x="220" y="0"/>
                        <a:pt x="24" y="52"/>
                        <a:pt x="1" y="128"/>
                      </a:cubicBezTo>
                      <a:cubicBezTo>
                        <a:pt x="1" y="128"/>
                        <a:pt x="13" y="354"/>
                        <a:pt x="37" y="711"/>
                      </a:cubicBezTo>
                      <a:cubicBezTo>
                        <a:pt x="48" y="1080"/>
                        <a:pt x="72" y="1580"/>
                        <a:pt x="96" y="2164"/>
                      </a:cubicBezTo>
                      <a:cubicBezTo>
                        <a:pt x="144" y="3318"/>
                        <a:pt x="179" y="4771"/>
                        <a:pt x="310" y="5914"/>
                      </a:cubicBezTo>
                      <a:cubicBezTo>
                        <a:pt x="429" y="7045"/>
                        <a:pt x="703" y="8510"/>
                        <a:pt x="1060" y="9641"/>
                      </a:cubicBezTo>
                      <a:cubicBezTo>
                        <a:pt x="1156" y="9926"/>
                        <a:pt x="1227" y="10188"/>
                        <a:pt x="1322" y="10426"/>
                      </a:cubicBezTo>
                      <a:cubicBezTo>
                        <a:pt x="1406" y="10665"/>
                        <a:pt x="1477" y="10879"/>
                        <a:pt x="1549" y="11046"/>
                      </a:cubicBezTo>
                      <a:cubicBezTo>
                        <a:pt x="1703" y="11391"/>
                        <a:pt x="1787" y="11593"/>
                        <a:pt x="1787" y="11593"/>
                      </a:cubicBezTo>
                      <a:cubicBezTo>
                        <a:pt x="1800" y="11616"/>
                        <a:pt x="1832" y="11626"/>
                        <a:pt x="1876" y="11626"/>
                      </a:cubicBezTo>
                      <a:cubicBezTo>
                        <a:pt x="2033" y="11626"/>
                        <a:pt x="2329" y="11496"/>
                        <a:pt x="2311" y="11403"/>
                      </a:cubicBezTo>
                      <a:cubicBezTo>
                        <a:pt x="2311" y="11403"/>
                        <a:pt x="2251" y="11188"/>
                        <a:pt x="2156" y="10843"/>
                      </a:cubicBezTo>
                      <a:cubicBezTo>
                        <a:pt x="2108" y="10677"/>
                        <a:pt x="2061" y="10462"/>
                        <a:pt x="2001" y="10224"/>
                      </a:cubicBezTo>
                      <a:cubicBezTo>
                        <a:pt x="1942" y="9998"/>
                        <a:pt x="1906" y="9724"/>
                        <a:pt x="1846" y="9450"/>
                      </a:cubicBezTo>
                      <a:cubicBezTo>
                        <a:pt x="1632" y="8331"/>
                        <a:pt x="1489" y="6914"/>
                        <a:pt x="1370" y="5795"/>
                      </a:cubicBezTo>
                      <a:cubicBezTo>
                        <a:pt x="1251" y="4688"/>
                        <a:pt x="1072" y="3247"/>
                        <a:pt x="906" y="2092"/>
                      </a:cubicBezTo>
                      <a:cubicBezTo>
                        <a:pt x="822" y="1509"/>
                        <a:pt x="727" y="997"/>
                        <a:pt x="668" y="640"/>
                      </a:cubicBezTo>
                      <a:cubicBezTo>
                        <a:pt x="596" y="282"/>
                        <a:pt x="549" y="56"/>
                        <a:pt x="549" y="56"/>
                      </a:cubicBezTo>
                      <a:cubicBezTo>
                        <a:pt x="531" y="17"/>
                        <a:pt x="459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53" name="Google Shape;253;p102"/>
          <p:cNvSpPr/>
          <p:nvPr/>
        </p:nvSpPr>
        <p:spPr>
          <a:xfrm>
            <a:off x="135300" y="3359424"/>
            <a:ext cx="3190928" cy="1665834"/>
          </a:xfrm>
          <a:custGeom>
            <a:rect b="b" l="l" r="r" t="t"/>
            <a:pathLst>
              <a:path extrusionOk="0" h="42149" w="80737">
                <a:moveTo>
                  <a:pt x="40565" y="1"/>
                </a:moveTo>
                <a:cubicBezTo>
                  <a:pt x="34671" y="1"/>
                  <a:pt x="29373" y="2489"/>
                  <a:pt x="25658" y="6478"/>
                </a:cubicBezTo>
                <a:cubicBezTo>
                  <a:pt x="23157" y="9151"/>
                  <a:pt x="19680" y="10629"/>
                  <a:pt x="16026" y="10629"/>
                </a:cubicBezTo>
                <a:cubicBezTo>
                  <a:pt x="15872" y="10629"/>
                  <a:pt x="15717" y="10626"/>
                  <a:pt x="15562" y="10621"/>
                </a:cubicBezTo>
                <a:cubicBezTo>
                  <a:pt x="15383" y="10609"/>
                  <a:pt x="15216" y="10609"/>
                  <a:pt x="15038" y="10609"/>
                </a:cubicBezTo>
                <a:cubicBezTo>
                  <a:pt x="6727" y="10609"/>
                  <a:pt x="0" y="17324"/>
                  <a:pt x="0" y="25623"/>
                </a:cubicBezTo>
                <a:cubicBezTo>
                  <a:pt x="0" y="33910"/>
                  <a:pt x="6727" y="40625"/>
                  <a:pt x="15038" y="40625"/>
                </a:cubicBezTo>
                <a:cubicBezTo>
                  <a:pt x="19705" y="40625"/>
                  <a:pt x="23872" y="38505"/>
                  <a:pt x="26623" y="35184"/>
                </a:cubicBezTo>
                <a:cubicBezTo>
                  <a:pt x="30278" y="38589"/>
                  <a:pt x="35171" y="40684"/>
                  <a:pt x="40565" y="40684"/>
                </a:cubicBezTo>
                <a:cubicBezTo>
                  <a:pt x="43529" y="40684"/>
                  <a:pt x="46351" y="40053"/>
                  <a:pt x="48887" y="38910"/>
                </a:cubicBezTo>
                <a:cubicBezTo>
                  <a:pt x="51233" y="40922"/>
                  <a:pt x="54293" y="42149"/>
                  <a:pt x="57638" y="42149"/>
                </a:cubicBezTo>
                <a:cubicBezTo>
                  <a:pt x="61984" y="42149"/>
                  <a:pt x="65854" y="40077"/>
                  <a:pt x="68306" y="36874"/>
                </a:cubicBezTo>
                <a:cubicBezTo>
                  <a:pt x="69628" y="38124"/>
                  <a:pt x="71414" y="38898"/>
                  <a:pt x="73378" y="38898"/>
                </a:cubicBezTo>
                <a:cubicBezTo>
                  <a:pt x="77438" y="38898"/>
                  <a:pt x="80736" y="35600"/>
                  <a:pt x="80736" y="31540"/>
                </a:cubicBezTo>
                <a:cubicBezTo>
                  <a:pt x="80736" y="27480"/>
                  <a:pt x="77438" y="24194"/>
                  <a:pt x="73378" y="24194"/>
                </a:cubicBezTo>
                <a:lnTo>
                  <a:pt x="73343" y="24194"/>
                </a:lnTo>
                <a:cubicBezTo>
                  <a:pt x="73331" y="24194"/>
                  <a:pt x="73318" y="24194"/>
                  <a:pt x="73306" y="24194"/>
                </a:cubicBezTo>
                <a:cubicBezTo>
                  <a:pt x="71641" y="24194"/>
                  <a:pt x="70062" y="23386"/>
                  <a:pt x="69211" y="21944"/>
                </a:cubicBezTo>
                <a:cubicBezTo>
                  <a:pt x="67925" y="19777"/>
                  <a:pt x="66044" y="17991"/>
                  <a:pt x="63782" y="16824"/>
                </a:cubicBezTo>
                <a:cubicBezTo>
                  <a:pt x="61734" y="15764"/>
                  <a:pt x="60091" y="14086"/>
                  <a:pt x="59139" y="11978"/>
                </a:cubicBezTo>
                <a:cubicBezTo>
                  <a:pt x="55948" y="4918"/>
                  <a:pt x="48840" y="1"/>
                  <a:pt x="405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02"/>
          <p:cNvSpPr/>
          <p:nvPr/>
        </p:nvSpPr>
        <p:spPr>
          <a:xfrm flipH="1">
            <a:off x="3838" y="2854054"/>
            <a:ext cx="9136313" cy="2289456"/>
          </a:xfrm>
          <a:custGeom>
            <a:rect b="b" l="l" r="r" t="t"/>
            <a:pathLst>
              <a:path extrusionOk="0" h="70881" w="282858">
                <a:moveTo>
                  <a:pt x="57528" y="1"/>
                </a:moveTo>
                <a:cubicBezTo>
                  <a:pt x="37107" y="1"/>
                  <a:pt x="17867" y="6326"/>
                  <a:pt x="1" y="16029"/>
                </a:cubicBezTo>
                <a:lnTo>
                  <a:pt x="1" y="70881"/>
                </a:lnTo>
                <a:lnTo>
                  <a:pt x="282857" y="70881"/>
                </a:lnTo>
                <a:lnTo>
                  <a:pt x="282857" y="53831"/>
                </a:lnTo>
                <a:cubicBezTo>
                  <a:pt x="276183" y="53941"/>
                  <a:pt x="269511" y="54030"/>
                  <a:pt x="262852" y="54030"/>
                </a:cubicBezTo>
                <a:cubicBezTo>
                  <a:pt x="230491" y="54030"/>
                  <a:pt x="198425" y="51930"/>
                  <a:pt x="167736" y="39913"/>
                </a:cubicBezTo>
                <a:cubicBezTo>
                  <a:pt x="131005" y="25530"/>
                  <a:pt x="101025" y="967"/>
                  <a:pt x="59794" y="27"/>
                </a:cubicBezTo>
                <a:cubicBezTo>
                  <a:pt x="59037" y="10"/>
                  <a:pt x="58282" y="1"/>
                  <a:pt x="575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02"/>
          <p:cNvSpPr/>
          <p:nvPr/>
        </p:nvSpPr>
        <p:spPr>
          <a:xfrm flipH="1">
            <a:off x="7315803" y="3477799"/>
            <a:ext cx="1828197" cy="1665810"/>
          </a:xfrm>
          <a:custGeom>
            <a:rect b="b" l="l" r="r" t="t"/>
            <a:pathLst>
              <a:path extrusionOk="0" h="52020" w="57091">
                <a:moveTo>
                  <a:pt x="167" y="14181"/>
                </a:moveTo>
                <a:cubicBezTo>
                  <a:pt x="845" y="14181"/>
                  <a:pt x="14859" y="1"/>
                  <a:pt x="24658" y="18574"/>
                </a:cubicBezTo>
                <a:cubicBezTo>
                  <a:pt x="34457" y="37160"/>
                  <a:pt x="57090" y="28040"/>
                  <a:pt x="50840" y="52019"/>
                </a:cubicBezTo>
                <a:lnTo>
                  <a:pt x="0" y="52019"/>
                </a:ln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02"/>
          <p:cNvSpPr/>
          <p:nvPr/>
        </p:nvSpPr>
        <p:spPr>
          <a:xfrm flipH="1" rot="10800000">
            <a:off x="196876" y="18"/>
            <a:ext cx="2637197" cy="681282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102"/>
          <p:cNvSpPr txBox="1"/>
          <p:nvPr>
            <p:ph type="title"/>
          </p:nvPr>
        </p:nvSpPr>
        <p:spPr>
          <a:xfrm>
            <a:off x="1891075" y="2571750"/>
            <a:ext cx="53619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58" name="Google Shape;258;p102"/>
          <p:cNvSpPr txBox="1"/>
          <p:nvPr>
            <p:ph hasCustomPrompt="1" idx="2" type="title"/>
          </p:nvPr>
        </p:nvSpPr>
        <p:spPr>
          <a:xfrm>
            <a:off x="1891075" y="1639950"/>
            <a:ext cx="5361900" cy="10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9" name="Google Shape;259;p102"/>
          <p:cNvSpPr txBox="1"/>
          <p:nvPr>
            <p:ph idx="1" type="subTitle"/>
          </p:nvPr>
        </p:nvSpPr>
        <p:spPr>
          <a:xfrm>
            <a:off x="1891050" y="3081750"/>
            <a:ext cx="53619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03"/>
          <p:cNvSpPr txBox="1"/>
          <p:nvPr>
            <p:ph type="title"/>
          </p:nvPr>
        </p:nvSpPr>
        <p:spPr>
          <a:xfrm>
            <a:off x="3773925" y="507470"/>
            <a:ext cx="4666800" cy="14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2">
  <p:cSld name="CUSTOM_6_1_1_1_1_1_1_1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263;p104"/>
          <p:cNvGrpSpPr/>
          <p:nvPr/>
        </p:nvGrpSpPr>
        <p:grpSpPr>
          <a:xfrm flipH="1">
            <a:off x="6310228" y="-180406"/>
            <a:ext cx="2637197" cy="1754140"/>
            <a:chOff x="196876" y="-180406"/>
            <a:chExt cx="2637197" cy="1754140"/>
          </a:xfrm>
        </p:grpSpPr>
        <p:grpSp>
          <p:nvGrpSpPr>
            <p:cNvPr id="264" name="Google Shape;264;p104"/>
            <p:cNvGrpSpPr/>
            <p:nvPr/>
          </p:nvGrpSpPr>
          <p:grpSpPr>
            <a:xfrm rot="9401449">
              <a:off x="754395" y="69566"/>
              <a:ext cx="1522160" cy="1254196"/>
              <a:chOff x="698956" y="6526827"/>
              <a:chExt cx="1522132" cy="1254173"/>
            </a:xfrm>
          </p:grpSpPr>
          <p:grpSp>
            <p:nvGrpSpPr>
              <p:cNvPr id="265" name="Google Shape;265;p104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266" name="Google Shape;266;p104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7" name="Google Shape;267;p104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268" name="Google Shape;268;p104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" name="Google Shape;269;p104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" name="Google Shape;270;p104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1" name="Google Shape;271;p104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272" name="Google Shape;272;p104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3" name="Google Shape;273;p104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274" name="Google Shape;274;p104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" name="Google Shape;275;p104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" name="Google Shape;276;p104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" name="Google Shape;277;p104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278" name="Google Shape;278;p104"/>
            <p:cNvSpPr/>
            <p:nvPr/>
          </p:nvSpPr>
          <p:spPr>
            <a:xfrm flipH="1" rot="10800000">
              <a:off x="196876" y="18"/>
              <a:ext cx="2637197" cy="681282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9" name="Google Shape;279;p104"/>
          <p:cNvSpPr txBox="1"/>
          <p:nvPr>
            <p:ph type="title"/>
          </p:nvPr>
        </p:nvSpPr>
        <p:spPr>
          <a:xfrm>
            <a:off x="2236650" y="14944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0" name="Google Shape;280;p104"/>
          <p:cNvSpPr txBox="1"/>
          <p:nvPr>
            <p:ph idx="1" type="subTitle"/>
          </p:nvPr>
        </p:nvSpPr>
        <p:spPr>
          <a:xfrm>
            <a:off x="2236650" y="2002125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81" name="Google Shape;281;p104"/>
          <p:cNvSpPr txBox="1"/>
          <p:nvPr>
            <p:ph idx="2" type="title"/>
          </p:nvPr>
        </p:nvSpPr>
        <p:spPr>
          <a:xfrm>
            <a:off x="6264000" y="14944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2" name="Google Shape;282;p104"/>
          <p:cNvSpPr txBox="1"/>
          <p:nvPr>
            <p:ph idx="3" type="subTitle"/>
          </p:nvPr>
        </p:nvSpPr>
        <p:spPr>
          <a:xfrm>
            <a:off x="6264000" y="2002125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83" name="Google Shape;283;p104"/>
          <p:cNvSpPr txBox="1"/>
          <p:nvPr>
            <p:ph idx="4" type="title"/>
          </p:nvPr>
        </p:nvSpPr>
        <p:spPr>
          <a:xfrm>
            <a:off x="2236650" y="3326613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4" name="Google Shape;284;p104"/>
          <p:cNvSpPr txBox="1"/>
          <p:nvPr>
            <p:ph idx="5" type="subTitle"/>
          </p:nvPr>
        </p:nvSpPr>
        <p:spPr>
          <a:xfrm>
            <a:off x="2236650" y="3834288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85" name="Google Shape;285;p104"/>
          <p:cNvSpPr txBox="1"/>
          <p:nvPr>
            <p:ph idx="6"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6" name="Google Shape;286;p104"/>
          <p:cNvSpPr txBox="1"/>
          <p:nvPr>
            <p:ph idx="7" type="title"/>
          </p:nvPr>
        </p:nvSpPr>
        <p:spPr>
          <a:xfrm>
            <a:off x="720000" y="1820700"/>
            <a:ext cx="144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7" name="Google Shape;287;p104"/>
          <p:cNvSpPr txBox="1"/>
          <p:nvPr>
            <p:ph idx="8" type="title"/>
          </p:nvPr>
        </p:nvSpPr>
        <p:spPr>
          <a:xfrm>
            <a:off x="4747800" y="1820700"/>
            <a:ext cx="144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8" name="Google Shape;288;p104"/>
          <p:cNvSpPr txBox="1"/>
          <p:nvPr>
            <p:ph idx="9" type="title"/>
          </p:nvPr>
        </p:nvSpPr>
        <p:spPr>
          <a:xfrm>
            <a:off x="720000" y="3652638"/>
            <a:ext cx="144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9" name="Google Shape;289;p104"/>
          <p:cNvSpPr txBox="1"/>
          <p:nvPr>
            <p:ph idx="13" type="title"/>
          </p:nvPr>
        </p:nvSpPr>
        <p:spPr>
          <a:xfrm>
            <a:off x="6264000" y="3326613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0" name="Google Shape;290;p104"/>
          <p:cNvSpPr txBox="1"/>
          <p:nvPr>
            <p:ph idx="14" type="subTitle"/>
          </p:nvPr>
        </p:nvSpPr>
        <p:spPr>
          <a:xfrm>
            <a:off x="6264000" y="3834288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91" name="Google Shape;291;p104"/>
          <p:cNvSpPr txBox="1"/>
          <p:nvPr>
            <p:ph idx="15" type="title"/>
          </p:nvPr>
        </p:nvSpPr>
        <p:spPr>
          <a:xfrm>
            <a:off x="4747800" y="3652638"/>
            <a:ext cx="144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05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6_1_1_1">
    <p:bg>
      <p:bgPr>
        <a:solidFill>
          <a:schemeClr val="dk2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06"/>
          <p:cNvSpPr txBox="1"/>
          <p:nvPr>
            <p:ph type="title"/>
          </p:nvPr>
        </p:nvSpPr>
        <p:spPr>
          <a:xfrm>
            <a:off x="720000" y="303540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6" name="Google Shape;296;p106"/>
          <p:cNvSpPr txBox="1"/>
          <p:nvPr>
            <p:ph idx="1" type="subTitle"/>
          </p:nvPr>
        </p:nvSpPr>
        <p:spPr>
          <a:xfrm>
            <a:off x="720000" y="3543075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97" name="Google Shape;297;p106"/>
          <p:cNvSpPr txBox="1"/>
          <p:nvPr>
            <p:ph idx="2" type="title"/>
          </p:nvPr>
        </p:nvSpPr>
        <p:spPr>
          <a:xfrm>
            <a:off x="3448800" y="303540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8" name="Google Shape;298;p106"/>
          <p:cNvSpPr txBox="1"/>
          <p:nvPr>
            <p:ph idx="3" type="subTitle"/>
          </p:nvPr>
        </p:nvSpPr>
        <p:spPr>
          <a:xfrm>
            <a:off x="3448800" y="3543075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99" name="Google Shape;299;p106"/>
          <p:cNvSpPr txBox="1"/>
          <p:nvPr>
            <p:ph idx="4" type="title"/>
          </p:nvPr>
        </p:nvSpPr>
        <p:spPr>
          <a:xfrm>
            <a:off x="6177595" y="303540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0" name="Google Shape;300;p106"/>
          <p:cNvSpPr txBox="1"/>
          <p:nvPr>
            <p:ph idx="5" type="subTitle"/>
          </p:nvPr>
        </p:nvSpPr>
        <p:spPr>
          <a:xfrm>
            <a:off x="6177595" y="3543075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301" name="Google Shape;301;p106"/>
          <p:cNvSpPr txBox="1"/>
          <p:nvPr>
            <p:ph idx="6"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2" name="Google Shape;302;p106"/>
          <p:cNvSpPr txBox="1"/>
          <p:nvPr>
            <p:ph idx="7" type="title"/>
          </p:nvPr>
        </p:nvSpPr>
        <p:spPr>
          <a:xfrm>
            <a:off x="1281600" y="1962150"/>
            <a:ext cx="112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03" name="Google Shape;303;p106"/>
          <p:cNvSpPr txBox="1"/>
          <p:nvPr>
            <p:ph idx="8" type="title"/>
          </p:nvPr>
        </p:nvSpPr>
        <p:spPr>
          <a:xfrm>
            <a:off x="4010400" y="1962150"/>
            <a:ext cx="112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04" name="Google Shape;304;p106"/>
          <p:cNvSpPr txBox="1"/>
          <p:nvPr>
            <p:ph idx="9" type="title"/>
          </p:nvPr>
        </p:nvSpPr>
        <p:spPr>
          <a:xfrm>
            <a:off x="6739195" y="1962150"/>
            <a:ext cx="112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grpSp>
        <p:nvGrpSpPr>
          <p:cNvPr id="305" name="Google Shape;305;p106"/>
          <p:cNvGrpSpPr/>
          <p:nvPr/>
        </p:nvGrpSpPr>
        <p:grpSpPr>
          <a:xfrm rot="-199848">
            <a:off x="8025646" y="4310317"/>
            <a:ext cx="581719" cy="921600"/>
            <a:chOff x="-1904298" y="1056455"/>
            <a:chExt cx="581725" cy="921610"/>
          </a:xfrm>
        </p:grpSpPr>
        <p:sp>
          <p:nvSpPr>
            <p:cNvPr id="306" name="Google Shape;306;p106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06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8" name="Google Shape;308;p106"/>
          <p:cNvGrpSpPr/>
          <p:nvPr/>
        </p:nvGrpSpPr>
        <p:grpSpPr>
          <a:xfrm>
            <a:off x="7314139" y="4391349"/>
            <a:ext cx="878448" cy="863379"/>
            <a:chOff x="-5358445" y="839844"/>
            <a:chExt cx="1391711" cy="1367837"/>
          </a:xfrm>
        </p:grpSpPr>
        <p:sp>
          <p:nvSpPr>
            <p:cNvPr id="309" name="Google Shape;309;p106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06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1" name="Google Shape;311;p106"/>
          <p:cNvGrpSpPr/>
          <p:nvPr/>
        </p:nvGrpSpPr>
        <p:grpSpPr>
          <a:xfrm rot="-1263781">
            <a:off x="8325007" y="4487212"/>
            <a:ext cx="890375" cy="822935"/>
            <a:chOff x="-1855532" y="1600966"/>
            <a:chExt cx="890361" cy="822923"/>
          </a:xfrm>
        </p:grpSpPr>
        <p:sp>
          <p:nvSpPr>
            <p:cNvPr id="312" name="Google Shape;312;p106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06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4" name="Google Shape;314;p106"/>
          <p:cNvSpPr/>
          <p:nvPr/>
        </p:nvSpPr>
        <p:spPr>
          <a:xfrm>
            <a:off x="0" y="4189650"/>
            <a:ext cx="2195071" cy="953826"/>
          </a:xfrm>
          <a:custGeom>
            <a:rect b="b" l="l" r="r" t="t"/>
            <a:pathLst>
              <a:path extrusionOk="0" h="32615" w="75058">
                <a:moveTo>
                  <a:pt x="26971" y="1"/>
                </a:moveTo>
                <a:cubicBezTo>
                  <a:pt x="16792" y="1"/>
                  <a:pt x="7040" y="5763"/>
                  <a:pt x="2429" y="15589"/>
                </a:cubicBezTo>
                <a:cubicBezTo>
                  <a:pt x="2382" y="15684"/>
                  <a:pt x="2358" y="15779"/>
                  <a:pt x="2310" y="15875"/>
                </a:cubicBezTo>
                <a:cubicBezTo>
                  <a:pt x="1453" y="16946"/>
                  <a:pt x="679" y="18065"/>
                  <a:pt x="0" y="19244"/>
                </a:cubicBezTo>
                <a:lnTo>
                  <a:pt x="0" y="32615"/>
                </a:lnTo>
                <a:lnTo>
                  <a:pt x="75057" y="32615"/>
                </a:lnTo>
                <a:cubicBezTo>
                  <a:pt x="73819" y="28007"/>
                  <a:pt x="70640" y="23959"/>
                  <a:pt x="65985" y="21768"/>
                </a:cubicBezTo>
                <a:cubicBezTo>
                  <a:pt x="63680" y="20692"/>
                  <a:pt x="61256" y="20183"/>
                  <a:pt x="58871" y="20183"/>
                </a:cubicBezTo>
                <a:cubicBezTo>
                  <a:pt x="56981" y="20183"/>
                  <a:pt x="55116" y="20503"/>
                  <a:pt x="53352" y="21113"/>
                </a:cubicBezTo>
                <a:cubicBezTo>
                  <a:pt x="51566" y="13255"/>
                  <a:pt x="46328" y="6266"/>
                  <a:pt x="38470" y="2575"/>
                </a:cubicBezTo>
                <a:cubicBezTo>
                  <a:pt x="34746" y="828"/>
                  <a:pt x="30828" y="1"/>
                  <a:pt x="26971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106"/>
          <p:cNvSpPr/>
          <p:nvPr/>
        </p:nvSpPr>
        <p:spPr>
          <a:xfrm>
            <a:off x="1706134" y="4642982"/>
            <a:ext cx="1937483" cy="500521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9"/>
          <p:cNvSpPr txBox="1"/>
          <p:nvPr>
            <p:ph type="title"/>
          </p:nvPr>
        </p:nvSpPr>
        <p:spPr>
          <a:xfrm>
            <a:off x="717525" y="548746"/>
            <a:ext cx="4604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" name="Google Shape;15;p89"/>
          <p:cNvSpPr txBox="1"/>
          <p:nvPr>
            <p:ph idx="1" type="body"/>
          </p:nvPr>
        </p:nvSpPr>
        <p:spPr>
          <a:xfrm>
            <a:off x="717450" y="1481774"/>
            <a:ext cx="7709100" cy="31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5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" name="Google Shape;16;p89"/>
          <p:cNvSpPr/>
          <p:nvPr/>
        </p:nvSpPr>
        <p:spPr>
          <a:xfrm>
            <a:off x="6477575" y="-399350"/>
            <a:ext cx="3025272" cy="2584568"/>
          </a:xfrm>
          <a:custGeom>
            <a:rect b="b" l="l" r="r" t="t"/>
            <a:pathLst>
              <a:path extrusionOk="0" h="465688" w="545094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7">
    <p:bg>
      <p:bgPr>
        <a:solidFill>
          <a:schemeClr val="dk2"/>
        </a:solidFill>
      </p:bgPr>
    </p:bg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07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318" name="Google Shape;318;p107"/>
          <p:cNvGrpSpPr/>
          <p:nvPr/>
        </p:nvGrpSpPr>
        <p:grpSpPr>
          <a:xfrm>
            <a:off x="5496559" y="4259725"/>
            <a:ext cx="3647441" cy="883786"/>
            <a:chOff x="5496559" y="4280025"/>
            <a:chExt cx="3647441" cy="883786"/>
          </a:xfrm>
        </p:grpSpPr>
        <p:sp>
          <p:nvSpPr>
            <p:cNvPr id="319" name="Google Shape;319;p107"/>
            <p:cNvSpPr/>
            <p:nvPr/>
          </p:nvSpPr>
          <p:spPr>
            <a:xfrm flipH="1">
              <a:off x="7110116" y="4280025"/>
              <a:ext cx="2033884" cy="88378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07"/>
            <p:cNvSpPr/>
            <p:nvPr/>
          </p:nvSpPr>
          <p:spPr>
            <a:xfrm>
              <a:off x="5496559" y="4663290"/>
              <a:ext cx="1937483" cy="500521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7_1_1">
    <p:bg>
      <p:bgPr>
        <a:solidFill>
          <a:schemeClr val="lt1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Google Shape;322;p108"/>
          <p:cNvGrpSpPr/>
          <p:nvPr/>
        </p:nvGrpSpPr>
        <p:grpSpPr>
          <a:xfrm>
            <a:off x="196876" y="-180406"/>
            <a:ext cx="2637197" cy="1754140"/>
            <a:chOff x="196876" y="-180406"/>
            <a:chExt cx="2637197" cy="1754140"/>
          </a:xfrm>
        </p:grpSpPr>
        <p:grpSp>
          <p:nvGrpSpPr>
            <p:cNvPr id="323" name="Google Shape;323;p108"/>
            <p:cNvGrpSpPr/>
            <p:nvPr/>
          </p:nvGrpSpPr>
          <p:grpSpPr>
            <a:xfrm rot="9401449">
              <a:off x="754395" y="69566"/>
              <a:ext cx="1522160" cy="1254196"/>
              <a:chOff x="698956" y="6526827"/>
              <a:chExt cx="1522132" cy="1254173"/>
            </a:xfrm>
          </p:grpSpPr>
          <p:grpSp>
            <p:nvGrpSpPr>
              <p:cNvPr id="324" name="Google Shape;324;p108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325" name="Google Shape;325;p108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6" name="Google Shape;326;p108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327" name="Google Shape;327;p108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8" name="Google Shape;328;p108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9" name="Google Shape;329;p108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0" name="Google Shape;330;p108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331" name="Google Shape;331;p108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2" name="Google Shape;332;p108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333" name="Google Shape;333;p108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" name="Google Shape;334;p108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" name="Google Shape;335;p108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" name="Google Shape;336;p108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337" name="Google Shape;337;p108"/>
            <p:cNvSpPr/>
            <p:nvPr/>
          </p:nvSpPr>
          <p:spPr>
            <a:xfrm flipH="1" rot="10800000">
              <a:off x="196876" y="18"/>
              <a:ext cx="2637197" cy="681282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8" name="Google Shape;338;p108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5_1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09"/>
          <p:cNvSpPr txBox="1"/>
          <p:nvPr>
            <p:ph type="title"/>
          </p:nvPr>
        </p:nvSpPr>
        <p:spPr>
          <a:xfrm>
            <a:off x="717525" y="55299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341" name="Google Shape;341;p109"/>
          <p:cNvGrpSpPr/>
          <p:nvPr/>
        </p:nvGrpSpPr>
        <p:grpSpPr>
          <a:xfrm rot="-3108865">
            <a:off x="377868" y="4286613"/>
            <a:ext cx="448943" cy="711246"/>
            <a:chOff x="-1904298" y="1056455"/>
            <a:chExt cx="581725" cy="921610"/>
          </a:xfrm>
        </p:grpSpPr>
        <p:sp>
          <p:nvSpPr>
            <p:cNvPr id="342" name="Google Shape;342;p109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09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4" name="Google Shape;344;p109"/>
          <p:cNvGrpSpPr/>
          <p:nvPr/>
        </p:nvGrpSpPr>
        <p:grpSpPr>
          <a:xfrm rot="-2014239">
            <a:off x="604038" y="4210956"/>
            <a:ext cx="687216" cy="635164"/>
            <a:chOff x="-1855532" y="1600966"/>
            <a:chExt cx="890361" cy="822923"/>
          </a:xfrm>
        </p:grpSpPr>
        <p:sp>
          <p:nvSpPr>
            <p:cNvPr id="345" name="Google Shape;345;p109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09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7" name="Google Shape;347;p109"/>
          <p:cNvSpPr/>
          <p:nvPr/>
        </p:nvSpPr>
        <p:spPr>
          <a:xfrm flipH="1">
            <a:off x="578963" y="4441778"/>
            <a:ext cx="2817107" cy="719102"/>
          </a:xfrm>
          <a:custGeom>
            <a:rect b="b" l="l" r="r" t="t"/>
            <a:pathLst>
              <a:path extrusionOk="0" h="22980" w="90025">
                <a:moveTo>
                  <a:pt x="45816" y="1"/>
                </a:moveTo>
                <a:cubicBezTo>
                  <a:pt x="39946" y="1"/>
                  <a:pt x="34946" y="4358"/>
                  <a:pt x="32934" y="10502"/>
                </a:cubicBezTo>
                <a:cubicBezTo>
                  <a:pt x="30469" y="8097"/>
                  <a:pt x="27100" y="6609"/>
                  <a:pt x="23373" y="6609"/>
                </a:cubicBezTo>
                <a:cubicBezTo>
                  <a:pt x="16634" y="6609"/>
                  <a:pt x="11038" y="11490"/>
                  <a:pt x="9907" y="17920"/>
                </a:cubicBezTo>
                <a:cubicBezTo>
                  <a:pt x="8990" y="17467"/>
                  <a:pt x="7966" y="17193"/>
                  <a:pt x="6871" y="17193"/>
                </a:cubicBezTo>
                <a:cubicBezTo>
                  <a:pt x="3430" y="17193"/>
                  <a:pt x="584" y="19694"/>
                  <a:pt x="1" y="22980"/>
                </a:cubicBezTo>
                <a:lnTo>
                  <a:pt x="90012" y="22980"/>
                </a:lnTo>
                <a:cubicBezTo>
                  <a:pt x="90012" y="22968"/>
                  <a:pt x="90024" y="22956"/>
                  <a:pt x="90024" y="22956"/>
                </a:cubicBezTo>
                <a:cubicBezTo>
                  <a:pt x="90024" y="17574"/>
                  <a:pt x="85655" y="13205"/>
                  <a:pt x="80273" y="13205"/>
                </a:cubicBezTo>
                <a:cubicBezTo>
                  <a:pt x="78916" y="13205"/>
                  <a:pt x="77618" y="13491"/>
                  <a:pt x="76439" y="14002"/>
                </a:cubicBezTo>
                <a:cubicBezTo>
                  <a:pt x="74879" y="8407"/>
                  <a:pt x="69772" y="4299"/>
                  <a:pt x="63688" y="4299"/>
                </a:cubicBezTo>
                <a:cubicBezTo>
                  <a:pt x="61116" y="4299"/>
                  <a:pt x="58723" y="5049"/>
                  <a:pt x="56699" y="6311"/>
                </a:cubicBezTo>
                <a:cubicBezTo>
                  <a:pt x="54163" y="2477"/>
                  <a:pt x="50233" y="1"/>
                  <a:pt x="458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09"/>
          <p:cNvSpPr/>
          <p:nvPr/>
        </p:nvSpPr>
        <p:spPr>
          <a:xfrm flipH="1">
            <a:off x="154419" y="4816944"/>
            <a:ext cx="1347267" cy="343936"/>
          </a:xfrm>
          <a:custGeom>
            <a:rect b="b" l="l" r="r" t="t"/>
            <a:pathLst>
              <a:path extrusionOk="0" h="10991" w="43054">
                <a:moveTo>
                  <a:pt x="21920" y="1"/>
                </a:moveTo>
                <a:cubicBezTo>
                  <a:pt x="19110" y="1"/>
                  <a:pt x="16717" y="2084"/>
                  <a:pt x="15753" y="5025"/>
                </a:cubicBezTo>
                <a:cubicBezTo>
                  <a:pt x="14574" y="3882"/>
                  <a:pt x="12967" y="3168"/>
                  <a:pt x="11181" y="3168"/>
                </a:cubicBezTo>
                <a:cubicBezTo>
                  <a:pt x="7954" y="3168"/>
                  <a:pt x="5275" y="5502"/>
                  <a:pt x="4739" y="8573"/>
                </a:cubicBezTo>
                <a:cubicBezTo>
                  <a:pt x="4299" y="8359"/>
                  <a:pt x="3811" y="8228"/>
                  <a:pt x="3287" y="8228"/>
                </a:cubicBezTo>
                <a:cubicBezTo>
                  <a:pt x="1644" y="8228"/>
                  <a:pt x="275" y="9419"/>
                  <a:pt x="1" y="10990"/>
                </a:cubicBezTo>
                <a:lnTo>
                  <a:pt x="43054" y="10990"/>
                </a:lnTo>
                <a:cubicBezTo>
                  <a:pt x="43054" y="10990"/>
                  <a:pt x="43054" y="10990"/>
                  <a:pt x="43054" y="10978"/>
                </a:cubicBezTo>
                <a:cubicBezTo>
                  <a:pt x="43054" y="8407"/>
                  <a:pt x="40970" y="6323"/>
                  <a:pt x="38398" y="6323"/>
                </a:cubicBezTo>
                <a:cubicBezTo>
                  <a:pt x="37744" y="6323"/>
                  <a:pt x="37124" y="6454"/>
                  <a:pt x="36565" y="6704"/>
                </a:cubicBezTo>
                <a:cubicBezTo>
                  <a:pt x="35815" y="4025"/>
                  <a:pt x="33374" y="2061"/>
                  <a:pt x="30469" y="2061"/>
                </a:cubicBezTo>
                <a:cubicBezTo>
                  <a:pt x="29231" y="2061"/>
                  <a:pt x="28088" y="2418"/>
                  <a:pt x="27123" y="3025"/>
                </a:cubicBezTo>
                <a:cubicBezTo>
                  <a:pt x="25909" y="1191"/>
                  <a:pt x="24028" y="1"/>
                  <a:pt x="2192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09"/>
          <p:cNvSpPr/>
          <p:nvPr/>
        </p:nvSpPr>
        <p:spPr>
          <a:xfrm flipH="1">
            <a:off x="1797672" y="4877626"/>
            <a:ext cx="1109502" cy="283238"/>
          </a:xfrm>
          <a:custGeom>
            <a:rect b="b" l="l" r="r" t="t"/>
            <a:pathLst>
              <a:path extrusionOk="0" h="10991" w="43054">
                <a:moveTo>
                  <a:pt x="21920" y="1"/>
                </a:moveTo>
                <a:cubicBezTo>
                  <a:pt x="19110" y="1"/>
                  <a:pt x="16717" y="2084"/>
                  <a:pt x="15753" y="5025"/>
                </a:cubicBezTo>
                <a:cubicBezTo>
                  <a:pt x="14574" y="3882"/>
                  <a:pt x="12967" y="3168"/>
                  <a:pt x="11181" y="3168"/>
                </a:cubicBezTo>
                <a:cubicBezTo>
                  <a:pt x="7954" y="3168"/>
                  <a:pt x="5275" y="5502"/>
                  <a:pt x="4739" y="8573"/>
                </a:cubicBezTo>
                <a:cubicBezTo>
                  <a:pt x="4299" y="8359"/>
                  <a:pt x="3811" y="8228"/>
                  <a:pt x="3287" y="8228"/>
                </a:cubicBezTo>
                <a:cubicBezTo>
                  <a:pt x="1644" y="8228"/>
                  <a:pt x="275" y="9419"/>
                  <a:pt x="1" y="10990"/>
                </a:cubicBezTo>
                <a:lnTo>
                  <a:pt x="43054" y="10990"/>
                </a:lnTo>
                <a:cubicBezTo>
                  <a:pt x="43054" y="10990"/>
                  <a:pt x="43054" y="10990"/>
                  <a:pt x="43054" y="10978"/>
                </a:cubicBezTo>
                <a:cubicBezTo>
                  <a:pt x="43054" y="8407"/>
                  <a:pt x="40970" y="6323"/>
                  <a:pt x="38398" y="6323"/>
                </a:cubicBezTo>
                <a:cubicBezTo>
                  <a:pt x="37744" y="6323"/>
                  <a:pt x="37124" y="6454"/>
                  <a:pt x="36565" y="6704"/>
                </a:cubicBezTo>
                <a:cubicBezTo>
                  <a:pt x="35815" y="4025"/>
                  <a:pt x="33374" y="2061"/>
                  <a:pt x="30469" y="2061"/>
                </a:cubicBezTo>
                <a:cubicBezTo>
                  <a:pt x="29231" y="2061"/>
                  <a:pt x="28088" y="2418"/>
                  <a:pt x="27123" y="3025"/>
                </a:cubicBezTo>
                <a:cubicBezTo>
                  <a:pt x="25909" y="1191"/>
                  <a:pt x="24028" y="1"/>
                  <a:pt x="2192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7_1_1_2">
    <p:bg>
      <p:bgPr>
        <a:solidFill>
          <a:schemeClr val="lt1"/>
        </a:solidFill>
      </p:bgPr>
    </p:bg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Google Shape;351;p110"/>
          <p:cNvGrpSpPr/>
          <p:nvPr/>
        </p:nvGrpSpPr>
        <p:grpSpPr>
          <a:xfrm flipH="1">
            <a:off x="6290878" y="-180406"/>
            <a:ext cx="2637197" cy="1754140"/>
            <a:chOff x="196876" y="-180406"/>
            <a:chExt cx="2637197" cy="1754140"/>
          </a:xfrm>
        </p:grpSpPr>
        <p:grpSp>
          <p:nvGrpSpPr>
            <p:cNvPr id="352" name="Google Shape;352;p110"/>
            <p:cNvGrpSpPr/>
            <p:nvPr/>
          </p:nvGrpSpPr>
          <p:grpSpPr>
            <a:xfrm rot="9401449">
              <a:off x="754395" y="69566"/>
              <a:ext cx="1522160" cy="1254196"/>
              <a:chOff x="698956" y="6526827"/>
              <a:chExt cx="1522132" cy="1254173"/>
            </a:xfrm>
          </p:grpSpPr>
          <p:grpSp>
            <p:nvGrpSpPr>
              <p:cNvPr id="353" name="Google Shape;353;p110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354" name="Google Shape;354;p110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5" name="Google Shape;355;p110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356" name="Google Shape;356;p110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" name="Google Shape;357;p110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" name="Google Shape;358;p110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9" name="Google Shape;359;p110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360" name="Google Shape;360;p110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1" name="Google Shape;361;p110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362" name="Google Shape;362;p110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" name="Google Shape;363;p110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" name="Google Shape;364;p110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" name="Google Shape;365;p110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366" name="Google Shape;366;p110"/>
            <p:cNvSpPr/>
            <p:nvPr/>
          </p:nvSpPr>
          <p:spPr>
            <a:xfrm flipH="1" rot="10800000">
              <a:off x="196876" y="18"/>
              <a:ext cx="2637197" cy="681282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7" name="Google Shape;367;p110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CUSTOM_15_2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11"/>
          <p:cNvSpPr txBox="1"/>
          <p:nvPr>
            <p:ph type="title"/>
          </p:nvPr>
        </p:nvSpPr>
        <p:spPr>
          <a:xfrm>
            <a:off x="717525" y="54275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370" name="Google Shape;370;p111"/>
          <p:cNvGrpSpPr/>
          <p:nvPr/>
        </p:nvGrpSpPr>
        <p:grpSpPr>
          <a:xfrm flipH="1"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371" name="Google Shape;371;p111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111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111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5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12"/>
          <p:cNvSpPr txBox="1"/>
          <p:nvPr>
            <p:ph type="title"/>
          </p:nvPr>
        </p:nvSpPr>
        <p:spPr>
          <a:xfrm>
            <a:off x="717525" y="54275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376" name="Google Shape;376;p112"/>
          <p:cNvGrpSpPr/>
          <p:nvPr/>
        </p:nvGrpSpPr>
        <p:grpSpPr>
          <a:xfrm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377" name="Google Shape;377;p112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112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112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3">
  <p:cSld name="CUSTOM_6_1_2">
    <p:bg>
      <p:bgPr>
        <a:solidFill>
          <a:schemeClr val="dk2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13"/>
          <p:cNvSpPr txBox="1"/>
          <p:nvPr>
            <p:ph type="title"/>
          </p:nvPr>
        </p:nvSpPr>
        <p:spPr>
          <a:xfrm>
            <a:off x="720000" y="540000"/>
            <a:ext cx="77040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2" name="Google Shape;382;p113"/>
          <p:cNvSpPr txBox="1"/>
          <p:nvPr>
            <p:ph idx="2" type="title"/>
          </p:nvPr>
        </p:nvSpPr>
        <p:spPr>
          <a:xfrm>
            <a:off x="2087979" y="17172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3" name="Google Shape;383;p113"/>
          <p:cNvSpPr txBox="1"/>
          <p:nvPr>
            <p:ph idx="1" type="subTitle"/>
          </p:nvPr>
        </p:nvSpPr>
        <p:spPr>
          <a:xfrm>
            <a:off x="2087979" y="2224900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384" name="Google Shape;384;p113"/>
          <p:cNvSpPr txBox="1"/>
          <p:nvPr>
            <p:ph idx="3" type="title"/>
          </p:nvPr>
        </p:nvSpPr>
        <p:spPr>
          <a:xfrm>
            <a:off x="1368000" y="1255550"/>
            <a:ext cx="72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85" name="Google Shape;385;p113"/>
          <p:cNvSpPr txBox="1"/>
          <p:nvPr>
            <p:ph idx="4" type="title"/>
          </p:nvPr>
        </p:nvSpPr>
        <p:spPr>
          <a:xfrm>
            <a:off x="5616000" y="17172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6" name="Google Shape;386;p113"/>
          <p:cNvSpPr txBox="1"/>
          <p:nvPr>
            <p:ph idx="5" type="subTitle"/>
          </p:nvPr>
        </p:nvSpPr>
        <p:spPr>
          <a:xfrm>
            <a:off x="5616000" y="2224900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387" name="Google Shape;387;p113"/>
          <p:cNvSpPr txBox="1"/>
          <p:nvPr>
            <p:ph idx="6" type="title"/>
          </p:nvPr>
        </p:nvSpPr>
        <p:spPr>
          <a:xfrm>
            <a:off x="4896000" y="1255550"/>
            <a:ext cx="72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88" name="Google Shape;388;p113"/>
          <p:cNvSpPr txBox="1"/>
          <p:nvPr>
            <p:ph idx="7" type="title"/>
          </p:nvPr>
        </p:nvSpPr>
        <p:spPr>
          <a:xfrm>
            <a:off x="2087979" y="34802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9" name="Google Shape;389;p113"/>
          <p:cNvSpPr txBox="1"/>
          <p:nvPr>
            <p:ph idx="8" type="subTitle"/>
          </p:nvPr>
        </p:nvSpPr>
        <p:spPr>
          <a:xfrm>
            <a:off x="2087979" y="3987900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390" name="Google Shape;390;p113"/>
          <p:cNvSpPr txBox="1"/>
          <p:nvPr>
            <p:ph idx="9" type="title"/>
          </p:nvPr>
        </p:nvSpPr>
        <p:spPr>
          <a:xfrm>
            <a:off x="1368000" y="3018550"/>
            <a:ext cx="72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91" name="Google Shape;391;p113"/>
          <p:cNvSpPr txBox="1"/>
          <p:nvPr>
            <p:ph idx="13" type="title"/>
          </p:nvPr>
        </p:nvSpPr>
        <p:spPr>
          <a:xfrm>
            <a:off x="5616000" y="34802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2" name="Google Shape;392;p113"/>
          <p:cNvSpPr txBox="1"/>
          <p:nvPr>
            <p:ph idx="14" type="subTitle"/>
          </p:nvPr>
        </p:nvSpPr>
        <p:spPr>
          <a:xfrm>
            <a:off x="5616000" y="3987900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393" name="Google Shape;393;p113"/>
          <p:cNvSpPr txBox="1"/>
          <p:nvPr>
            <p:ph idx="15" type="title"/>
          </p:nvPr>
        </p:nvSpPr>
        <p:spPr>
          <a:xfrm>
            <a:off x="4896000" y="3018550"/>
            <a:ext cx="72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b="1"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94" name="Google Shape;394;p113"/>
          <p:cNvSpPr/>
          <p:nvPr/>
        </p:nvSpPr>
        <p:spPr>
          <a:xfrm>
            <a:off x="1" y="4090039"/>
            <a:ext cx="2424373" cy="1053465"/>
          </a:xfrm>
          <a:custGeom>
            <a:rect b="b" l="l" r="r" t="t"/>
            <a:pathLst>
              <a:path extrusionOk="0" h="32615" w="75058">
                <a:moveTo>
                  <a:pt x="26971" y="1"/>
                </a:moveTo>
                <a:cubicBezTo>
                  <a:pt x="16792" y="1"/>
                  <a:pt x="7040" y="5763"/>
                  <a:pt x="2429" y="15589"/>
                </a:cubicBezTo>
                <a:cubicBezTo>
                  <a:pt x="2382" y="15684"/>
                  <a:pt x="2358" y="15779"/>
                  <a:pt x="2310" y="15875"/>
                </a:cubicBezTo>
                <a:cubicBezTo>
                  <a:pt x="1453" y="16946"/>
                  <a:pt x="679" y="18065"/>
                  <a:pt x="0" y="19244"/>
                </a:cubicBezTo>
                <a:lnTo>
                  <a:pt x="0" y="32615"/>
                </a:lnTo>
                <a:lnTo>
                  <a:pt x="75057" y="32615"/>
                </a:lnTo>
                <a:cubicBezTo>
                  <a:pt x="73819" y="28007"/>
                  <a:pt x="70640" y="23959"/>
                  <a:pt x="65985" y="21768"/>
                </a:cubicBezTo>
                <a:cubicBezTo>
                  <a:pt x="63680" y="20692"/>
                  <a:pt x="61256" y="20183"/>
                  <a:pt x="58871" y="20183"/>
                </a:cubicBezTo>
                <a:cubicBezTo>
                  <a:pt x="56981" y="20183"/>
                  <a:pt x="55116" y="20503"/>
                  <a:pt x="53352" y="21113"/>
                </a:cubicBezTo>
                <a:cubicBezTo>
                  <a:pt x="51566" y="13255"/>
                  <a:pt x="46328" y="6266"/>
                  <a:pt x="38470" y="2575"/>
                </a:cubicBezTo>
                <a:cubicBezTo>
                  <a:pt x="34746" y="828"/>
                  <a:pt x="30828" y="1"/>
                  <a:pt x="26971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113"/>
          <p:cNvSpPr/>
          <p:nvPr/>
        </p:nvSpPr>
        <p:spPr>
          <a:xfrm>
            <a:off x="2010934" y="4642982"/>
            <a:ext cx="1937483" cy="500521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6" name="Google Shape;396;p113"/>
          <p:cNvGrpSpPr/>
          <p:nvPr/>
        </p:nvGrpSpPr>
        <p:grpSpPr>
          <a:xfrm flipH="1">
            <a:off x="8087888" y="3307425"/>
            <a:ext cx="935500" cy="1873825"/>
            <a:chOff x="8208488" y="3307425"/>
            <a:chExt cx="935500" cy="1873825"/>
          </a:xfrm>
        </p:grpSpPr>
        <p:sp>
          <p:nvSpPr>
            <p:cNvPr id="397" name="Google Shape;397;p113"/>
            <p:cNvSpPr/>
            <p:nvPr/>
          </p:nvSpPr>
          <p:spPr>
            <a:xfrm>
              <a:off x="8644188" y="3606050"/>
              <a:ext cx="499800" cy="1162300"/>
            </a:xfrm>
            <a:custGeom>
              <a:rect b="b" l="l" r="r" t="t"/>
              <a:pathLst>
                <a:path extrusionOk="0" h="46492" w="19992">
                  <a:moveTo>
                    <a:pt x="10035" y="0"/>
                  </a:moveTo>
                  <a:cubicBezTo>
                    <a:pt x="8386" y="0"/>
                    <a:pt x="6741" y="963"/>
                    <a:pt x="6002" y="2441"/>
                  </a:cubicBezTo>
                  <a:cubicBezTo>
                    <a:pt x="4954" y="4548"/>
                    <a:pt x="5740" y="7120"/>
                    <a:pt x="5025" y="9358"/>
                  </a:cubicBezTo>
                  <a:cubicBezTo>
                    <a:pt x="4120" y="12204"/>
                    <a:pt x="930" y="14026"/>
                    <a:pt x="489" y="16978"/>
                  </a:cubicBezTo>
                  <a:cubicBezTo>
                    <a:pt x="1" y="20181"/>
                    <a:pt x="2906" y="22848"/>
                    <a:pt x="3668" y="25991"/>
                  </a:cubicBezTo>
                  <a:cubicBezTo>
                    <a:pt x="4370" y="28861"/>
                    <a:pt x="3227" y="31814"/>
                    <a:pt x="2227" y="34600"/>
                  </a:cubicBezTo>
                  <a:cubicBezTo>
                    <a:pt x="1811" y="35719"/>
                    <a:pt x="1418" y="36874"/>
                    <a:pt x="1418" y="38076"/>
                  </a:cubicBezTo>
                  <a:cubicBezTo>
                    <a:pt x="1430" y="39624"/>
                    <a:pt x="2108" y="41112"/>
                    <a:pt x="3049" y="42339"/>
                  </a:cubicBezTo>
                  <a:cubicBezTo>
                    <a:pt x="4951" y="44839"/>
                    <a:pt x="7973" y="46492"/>
                    <a:pt x="11087" y="46492"/>
                  </a:cubicBezTo>
                  <a:cubicBezTo>
                    <a:pt x="12242" y="46492"/>
                    <a:pt x="13410" y="46264"/>
                    <a:pt x="14538" y="45768"/>
                  </a:cubicBezTo>
                  <a:cubicBezTo>
                    <a:pt x="16979" y="44696"/>
                    <a:pt x="18741" y="42351"/>
                    <a:pt x="19360" y="39755"/>
                  </a:cubicBezTo>
                  <a:cubicBezTo>
                    <a:pt x="19991" y="37171"/>
                    <a:pt x="19539" y="34397"/>
                    <a:pt x="18396" y="31992"/>
                  </a:cubicBezTo>
                  <a:cubicBezTo>
                    <a:pt x="17813" y="30766"/>
                    <a:pt x="17051" y="29635"/>
                    <a:pt x="16527" y="28385"/>
                  </a:cubicBezTo>
                  <a:cubicBezTo>
                    <a:pt x="15991" y="27134"/>
                    <a:pt x="15717" y="25706"/>
                    <a:pt x="16146" y="24420"/>
                  </a:cubicBezTo>
                  <a:cubicBezTo>
                    <a:pt x="16562" y="23182"/>
                    <a:pt x="17575" y="22253"/>
                    <a:pt x="18194" y="21110"/>
                  </a:cubicBezTo>
                  <a:cubicBezTo>
                    <a:pt x="18968" y="19717"/>
                    <a:pt x="19134" y="18086"/>
                    <a:pt x="19134" y="16502"/>
                  </a:cubicBezTo>
                  <a:cubicBezTo>
                    <a:pt x="19134" y="15502"/>
                    <a:pt x="19075" y="14478"/>
                    <a:pt x="18670" y="13561"/>
                  </a:cubicBezTo>
                  <a:cubicBezTo>
                    <a:pt x="17991" y="12002"/>
                    <a:pt x="16432" y="10990"/>
                    <a:pt x="15681" y="9466"/>
                  </a:cubicBezTo>
                  <a:cubicBezTo>
                    <a:pt x="14693" y="7477"/>
                    <a:pt x="15253" y="5013"/>
                    <a:pt x="14407" y="2977"/>
                  </a:cubicBezTo>
                  <a:cubicBezTo>
                    <a:pt x="13729" y="1346"/>
                    <a:pt x="12110" y="143"/>
                    <a:pt x="10347" y="12"/>
                  </a:cubicBezTo>
                  <a:cubicBezTo>
                    <a:pt x="10244" y="4"/>
                    <a:pt x="10139" y="0"/>
                    <a:pt x="100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13"/>
            <p:cNvSpPr/>
            <p:nvPr/>
          </p:nvSpPr>
          <p:spPr>
            <a:xfrm>
              <a:off x="8896613" y="3682825"/>
              <a:ext cx="25" cy="1498425"/>
            </a:xfrm>
            <a:custGeom>
              <a:rect b="b" l="l" r="r" t="t"/>
              <a:pathLst>
                <a:path extrusionOk="0" fill="none" h="59937" w="1">
                  <a:moveTo>
                    <a:pt x="0" y="1"/>
                  </a:moveTo>
                  <a:lnTo>
                    <a:pt x="0" y="59937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13"/>
            <p:cNvSpPr/>
            <p:nvPr/>
          </p:nvSpPr>
          <p:spPr>
            <a:xfrm>
              <a:off x="8896613" y="3917975"/>
              <a:ext cx="161650" cy="150650"/>
            </a:xfrm>
            <a:custGeom>
              <a:rect b="b" l="l" r="r" t="t"/>
              <a:pathLst>
                <a:path extrusionOk="0" fill="none" h="6026" w="6466">
                  <a:moveTo>
                    <a:pt x="6465" y="1"/>
                  </a:moveTo>
                  <a:lnTo>
                    <a:pt x="0" y="6025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13"/>
            <p:cNvSpPr/>
            <p:nvPr/>
          </p:nvSpPr>
          <p:spPr>
            <a:xfrm>
              <a:off x="8766238" y="4362375"/>
              <a:ext cx="130400" cy="108375"/>
            </a:xfrm>
            <a:custGeom>
              <a:rect b="b" l="l" r="r" t="t"/>
              <a:pathLst>
                <a:path extrusionOk="0" fill="none" h="4335" w="5216">
                  <a:moveTo>
                    <a:pt x="0" y="1"/>
                  </a:moveTo>
                  <a:lnTo>
                    <a:pt x="5215" y="4335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13"/>
            <p:cNvSpPr/>
            <p:nvPr/>
          </p:nvSpPr>
          <p:spPr>
            <a:xfrm>
              <a:off x="8896613" y="4544250"/>
              <a:ext cx="136050" cy="139325"/>
            </a:xfrm>
            <a:custGeom>
              <a:rect b="b" l="l" r="r" t="t"/>
              <a:pathLst>
                <a:path extrusionOk="0" fill="none" h="5573" w="5442">
                  <a:moveTo>
                    <a:pt x="5442" y="1"/>
                  </a:moveTo>
                  <a:lnTo>
                    <a:pt x="0" y="5573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13"/>
            <p:cNvSpPr/>
            <p:nvPr/>
          </p:nvSpPr>
          <p:spPr>
            <a:xfrm>
              <a:off x="8898388" y="4490975"/>
              <a:ext cx="114025" cy="110150"/>
            </a:xfrm>
            <a:custGeom>
              <a:rect b="b" l="l" r="r" t="t"/>
              <a:pathLst>
                <a:path extrusionOk="0" fill="none" h="4406" w="4561">
                  <a:moveTo>
                    <a:pt x="4561" y="0"/>
                  </a:moveTo>
                  <a:lnTo>
                    <a:pt x="1" y="4406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13"/>
            <p:cNvSpPr/>
            <p:nvPr/>
          </p:nvSpPr>
          <p:spPr>
            <a:xfrm>
              <a:off x="8208488" y="3307425"/>
              <a:ext cx="634325" cy="1474725"/>
            </a:xfrm>
            <a:custGeom>
              <a:rect b="b" l="l" r="r" t="t"/>
              <a:pathLst>
                <a:path extrusionOk="0" h="58989" w="25373">
                  <a:moveTo>
                    <a:pt x="12734" y="0"/>
                  </a:moveTo>
                  <a:cubicBezTo>
                    <a:pt x="10638" y="0"/>
                    <a:pt x="8561" y="1218"/>
                    <a:pt x="7620" y="3099"/>
                  </a:cubicBezTo>
                  <a:cubicBezTo>
                    <a:pt x="6287" y="5766"/>
                    <a:pt x="7287" y="9040"/>
                    <a:pt x="6382" y="11874"/>
                  </a:cubicBezTo>
                  <a:cubicBezTo>
                    <a:pt x="5227" y="15481"/>
                    <a:pt x="1191" y="17791"/>
                    <a:pt x="619" y="21542"/>
                  </a:cubicBezTo>
                  <a:cubicBezTo>
                    <a:pt x="0" y="25602"/>
                    <a:pt x="3679" y="28983"/>
                    <a:pt x="4655" y="32972"/>
                  </a:cubicBezTo>
                  <a:cubicBezTo>
                    <a:pt x="5548" y="36615"/>
                    <a:pt x="4108" y="40365"/>
                    <a:pt x="2822" y="43901"/>
                  </a:cubicBezTo>
                  <a:cubicBezTo>
                    <a:pt x="2310" y="45318"/>
                    <a:pt x="1810" y="46795"/>
                    <a:pt x="1810" y="48307"/>
                  </a:cubicBezTo>
                  <a:cubicBezTo>
                    <a:pt x="1810" y="50271"/>
                    <a:pt x="2667" y="52152"/>
                    <a:pt x="3870" y="53724"/>
                  </a:cubicBezTo>
                  <a:cubicBezTo>
                    <a:pt x="6282" y="56900"/>
                    <a:pt x="10111" y="58988"/>
                    <a:pt x="14062" y="58988"/>
                  </a:cubicBezTo>
                  <a:cubicBezTo>
                    <a:pt x="15532" y="58988"/>
                    <a:pt x="17018" y="58699"/>
                    <a:pt x="18455" y="58070"/>
                  </a:cubicBezTo>
                  <a:cubicBezTo>
                    <a:pt x="21539" y="56701"/>
                    <a:pt x="23777" y="53724"/>
                    <a:pt x="24575" y="50450"/>
                  </a:cubicBezTo>
                  <a:cubicBezTo>
                    <a:pt x="25372" y="47164"/>
                    <a:pt x="24801" y="43640"/>
                    <a:pt x="23348" y="40592"/>
                  </a:cubicBezTo>
                  <a:cubicBezTo>
                    <a:pt x="22598" y="39044"/>
                    <a:pt x="21634" y="37591"/>
                    <a:pt x="20967" y="36008"/>
                  </a:cubicBezTo>
                  <a:cubicBezTo>
                    <a:pt x="20300" y="34424"/>
                    <a:pt x="19943" y="32614"/>
                    <a:pt x="20491" y="30983"/>
                  </a:cubicBezTo>
                  <a:cubicBezTo>
                    <a:pt x="21027" y="29412"/>
                    <a:pt x="22301" y="28233"/>
                    <a:pt x="23098" y="26780"/>
                  </a:cubicBezTo>
                  <a:cubicBezTo>
                    <a:pt x="24063" y="25018"/>
                    <a:pt x="24277" y="22946"/>
                    <a:pt x="24289" y="20934"/>
                  </a:cubicBezTo>
                  <a:cubicBezTo>
                    <a:pt x="24289" y="19660"/>
                    <a:pt x="24206" y="18363"/>
                    <a:pt x="23694" y="17196"/>
                  </a:cubicBezTo>
                  <a:cubicBezTo>
                    <a:pt x="22824" y="15231"/>
                    <a:pt x="20848" y="13933"/>
                    <a:pt x="19895" y="12005"/>
                  </a:cubicBezTo>
                  <a:cubicBezTo>
                    <a:pt x="18645" y="9481"/>
                    <a:pt x="19360" y="6361"/>
                    <a:pt x="18276" y="3766"/>
                  </a:cubicBezTo>
                  <a:cubicBezTo>
                    <a:pt x="17419" y="1706"/>
                    <a:pt x="15359" y="170"/>
                    <a:pt x="13133" y="15"/>
                  </a:cubicBezTo>
                  <a:cubicBezTo>
                    <a:pt x="13000" y="5"/>
                    <a:pt x="12867" y="0"/>
                    <a:pt x="127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13"/>
            <p:cNvSpPr/>
            <p:nvPr/>
          </p:nvSpPr>
          <p:spPr>
            <a:xfrm>
              <a:off x="8523388" y="3349450"/>
              <a:ext cx="25" cy="1830325"/>
            </a:xfrm>
            <a:custGeom>
              <a:rect b="b" l="l" r="r" t="t"/>
              <a:pathLst>
                <a:path extrusionOk="0" fill="none" h="73213" w="1">
                  <a:moveTo>
                    <a:pt x="1" y="1"/>
                  </a:moveTo>
                  <a:lnTo>
                    <a:pt x="1" y="73212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13"/>
            <p:cNvSpPr/>
            <p:nvPr/>
          </p:nvSpPr>
          <p:spPr>
            <a:xfrm>
              <a:off x="8389763" y="3590575"/>
              <a:ext cx="133650" cy="130975"/>
            </a:xfrm>
            <a:custGeom>
              <a:rect b="b" l="l" r="r" t="t"/>
              <a:pathLst>
                <a:path extrusionOk="0" fill="none" h="5239" w="5346">
                  <a:moveTo>
                    <a:pt x="0" y="0"/>
                  </a:moveTo>
                  <a:lnTo>
                    <a:pt x="5346" y="5239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13"/>
            <p:cNvSpPr/>
            <p:nvPr/>
          </p:nvSpPr>
          <p:spPr>
            <a:xfrm>
              <a:off x="8351063" y="3656650"/>
              <a:ext cx="170875" cy="154200"/>
            </a:xfrm>
            <a:custGeom>
              <a:rect b="b" l="l" r="r" t="t"/>
              <a:pathLst>
                <a:path extrusionOk="0" fill="none" h="6168" w="6835">
                  <a:moveTo>
                    <a:pt x="0" y="0"/>
                  </a:moveTo>
                  <a:lnTo>
                    <a:pt x="6834" y="6168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13"/>
            <p:cNvSpPr/>
            <p:nvPr/>
          </p:nvSpPr>
          <p:spPr>
            <a:xfrm>
              <a:off x="8290638" y="3992700"/>
              <a:ext cx="231300" cy="143200"/>
            </a:xfrm>
            <a:custGeom>
              <a:rect b="b" l="l" r="r" t="t"/>
              <a:pathLst>
                <a:path extrusionOk="0" fill="none" h="5728" w="9252">
                  <a:moveTo>
                    <a:pt x="0" y="0"/>
                  </a:moveTo>
                  <a:lnTo>
                    <a:pt x="9251" y="5727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13"/>
            <p:cNvSpPr/>
            <p:nvPr/>
          </p:nvSpPr>
          <p:spPr>
            <a:xfrm>
              <a:off x="8305813" y="4392150"/>
              <a:ext cx="214625" cy="136350"/>
            </a:xfrm>
            <a:custGeom>
              <a:rect b="b" l="l" r="r" t="t"/>
              <a:pathLst>
                <a:path extrusionOk="0" fill="none" h="5454" w="8585">
                  <a:moveTo>
                    <a:pt x="0" y="0"/>
                  </a:moveTo>
                  <a:lnTo>
                    <a:pt x="8585" y="5454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13"/>
            <p:cNvSpPr/>
            <p:nvPr/>
          </p:nvSpPr>
          <p:spPr>
            <a:xfrm>
              <a:off x="8279613" y="4477575"/>
              <a:ext cx="240825" cy="159875"/>
            </a:xfrm>
            <a:custGeom>
              <a:rect b="b" l="l" r="r" t="t"/>
              <a:pathLst>
                <a:path extrusionOk="0" fill="none" h="6395" w="9633">
                  <a:moveTo>
                    <a:pt x="1" y="1"/>
                  </a:moveTo>
                  <a:lnTo>
                    <a:pt x="9633" y="6394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13"/>
            <p:cNvSpPr/>
            <p:nvPr/>
          </p:nvSpPr>
          <p:spPr>
            <a:xfrm>
              <a:off x="8523388" y="3753075"/>
              <a:ext cx="206600" cy="175050"/>
            </a:xfrm>
            <a:custGeom>
              <a:rect b="b" l="l" r="r" t="t"/>
              <a:pathLst>
                <a:path extrusionOk="0" fill="none" h="7002" w="8264">
                  <a:moveTo>
                    <a:pt x="1" y="7002"/>
                  </a:moveTo>
                  <a:lnTo>
                    <a:pt x="8264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13"/>
            <p:cNvSpPr/>
            <p:nvPr/>
          </p:nvSpPr>
          <p:spPr>
            <a:xfrm>
              <a:off x="8519238" y="4193900"/>
              <a:ext cx="205100" cy="108675"/>
            </a:xfrm>
            <a:custGeom>
              <a:rect b="b" l="l" r="r" t="t"/>
              <a:pathLst>
                <a:path extrusionOk="0" fill="none" h="4347" w="8204">
                  <a:moveTo>
                    <a:pt x="0" y="4347"/>
                  </a:moveTo>
                  <a:lnTo>
                    <a:pt x="8204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13"/>
            <p:cNvSpPr/>
            <p:nvPr/>
          </p:nvSpPr>
          <p:spPr>
            <a:xfrm>
              <a:off x="8521913" y="4248975"/>
              <a:ext cx="220275" cy="118500"/>
            </a:xfrm>
            <a:custGeom>
              <a:rect b="b" l="l" r="r" t="t"/>
              <a:pathLst>
                <a:path extrusionOk="0" fill="none" h="4740" w="8811">
                  <a:moveTo>
                    <a:pt x="0" y="4739"/>
                  </a:moveTo>
                  <a:lnTo>
                    <a:pt x="8811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4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" name="Google Shape;414;p114"/>
          <p:cNvGrpSpPr/>
          <p:nvPr/>
        </p:nvGrpSpPr>
        <p:grpSpPr>
          <a:xfrm rot="-199848">
            <a:off x="7416046" y="3853117"/>
            <a:ext cx="581719" cy="921600"/>
            <a:chOff x="-1904298" y="1056455"/>
            <a:chExt cx="581725" cy="921610"/>
          </a:xfrm>
        </p:grpSpPr>
        <p:sp>
          <p:nvSpPr>
            <p:cNvPr id="415" name="Google Shape;415;p114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14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7" name="Google Shape;417;p114"/>
          <p:cNvGrpSpPr/>
          <p:nvPr/>
        </p:nvGrpSpPr>
        <p:grpSpPr>
          <a:xfrm>
            <a:off x="6704539" y="3934149"/>
            <a:ext cx="878448" cy="863379"/>
            <a:chOff x="-5358445" y="839844"/>
            <a:chExt cx="1391711" cy="1367837"/>
          </a:xfrm>
        </p:grpSpPr>
        <p:sp>
          <p:nvSpPr>
            <p:cNvPr id="418" name="Google Shape;418;p114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14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0" name="Google Shape;420;p114"/>
          <p:cNvGrpSpPr/>
          <p:nvPr/>
        </p:nvGrpSpPr>
        <p:grpSpPr>
          <a:xfrm rot="-1263781">
            <a:off x="7715407" y="4030012"/>
            <a:ext cx="890375" cy="822935"/>
            <a:chOff x="-1855532" y="1600966"/>
            <a:chExt cx="890361" cy="822923"/>
          </a:xfrm>
        </p:grpSpPr>
        <p:sp>
          <p:nvSpPr>
            <p:cNvPr id="421" name="Google Shape;421;p114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14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3" name="Google Shape;423;p114"/>
          <p:cNvGrpSpPr/>
          <p:nvPr/>
        </p:nvGrpSpPr>
        <p:grpSpPr>
          <a:xfrm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424" name="Google Shape;424;p114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14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14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7" name="Google Shape;427;p114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8" name="Google Shape;428;p114"/>
          <p:cNvSpPr txBox="1"/>
          <p:nvPr>
            <p:ph idx="2" type="title"/>
          </p:nvPr>
        </p:nvSpPr>
        <p:spPr>
          <a:xfrm>
            <a:off x="3673625" y="16822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429" name="Google Shape;429;p114"/>
          <p:cNvSpPr txBox="1"/>
          <p:nvPr>
            <p:ph idx="1" type="subTitle"/>
          </p:nvPr>
        </p:nvSpPr>
        <p:spPr>
          <a:xfrm>
            <a:off x="3576125" y="2161750"/>
            <a:ext cx="1911300" cy="14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0" name="Google Shape;430;p114"/>
          <p:cNvSpPr txBox="1"/>
          <p:nvPr>
            <p:ph idx="3" type="title"/>
          </p:nvPr>
        </p:nvSpPr>
        <p:spPr>
          <a:xfrm>
            <a:off x="6251400" y="16822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431" name="Google Shape;431;p114"/>
          <p:cNvSpPr txBox="1"/>
          <p:nvPr>
            <p:ph idx="4" type="subTitle"/>
          </p:nvPr>
        </p:nvSpPr>
        <p:spPr>
          <a:xfrm>
            <a:off x="6154025" y="2161750"/>
            <a:ext cx="1911300" cy="14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3"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115"/>
          <p:cNvGrpSpPr/>
          <p:nvPr/>
        </p:nvGrpSpPr>
        <p:grpSpPr>
          <a:xfrm flipH="1" rot="199848">
            <a:off x="1146238" y="3853117"/>
            <a:ext cx="581719" cy="921600"/>
            <a:chOff x="-1904298" y="1056455"/>
            <a:chExt cx="581725" cy="921610"/>
          </a:xfrm>
        </p:grpSpPr>
        <p:sp>
          <p:nvSpPr>
            <p:cNvPr id="434" name="Google Shape;434;p115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15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6" name="Google Shape;436;p115"/>
          <p:cNvGrpSpPr/>
          <p:nvPr/>
        </p:nvGrpSpPr>
        <p:grpSpPr>
          <a:xfrm flipH="1">
            <a:off x="1561015" y="3934149"/>
            <a:ext cx="878448" cy="863379"/>
            <a:chOff x="-5358445" y="839844"/>
            <a:chExt cx="1391711" cy="1367837"/>
          </a:xfrm>
        </p:grpSpPr>
        <p:sp>
          <p:nvSpPr>
            <p:cNvPr id="437" name="Google Shape;437;p115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15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9" name="Google Shape;439;p115"/>
          <p:cNvGrpSpPr/>
          <p:nvPr/>
        </p:nvGrpSpPr>
        <p:grpSpPr>
          <a:xfrm flipH="1" rot="1263781">
            <a:off x="538221" y="4030012"/>
            <a:ext cx="890375" cy="822935"/>
            <a:chOff x="-1855532" y="1600966"/>
            <a:chExt cx="890361" cy="822923"/>
          </a:xfrm>
        </p:grpSpPr>
        <p:sp>
          <p:nvSpPr>
            <p:cNvPr id="440" name="Google Shape;440;p115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15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2" name="Google Shape;442;p115"/>
          <p:cNvGrpSpPr/>
          <p:nvPr/>
        </p:nvGrpSpPr>
        <p:grpSpPr>
          <a:xfrm flipH="1"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443" name="Google Shape;443;p115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15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15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6" name="Google Shape;446;p115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7" name="Google Shape;447;p115"/>
          <p:cNvSpPr txBox="1"/>
          <p:nvPr>
            <p:ph idx="2" type="title"/>
          </p:nvPr>
        </p:nvSpPr>
        <p:spPr>
          <a:xfrm>
            <a:off x="1087250" y="17584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448" name="Google Shape;448;p115"/>
          <p:cNvSpPr txBox="1"/>
          <p:nvPr>
            <p:ph idx="1" type="subTitle"/>
          </p:nvPr>
        </p:nvSpPr>
        <p:spPr>
          <a:xfrm>
            <a:off x="1087250" y="2237950"/>
            <a:ext cx="18138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49" name="Google Shape;449;p115"/>
          <p:cNvSpPr txBox="1"/>
          <p:nvPr>
            <p:ph idx="3" type="title"/>
          </p:nvPr>
        </p:nvSpPr>
        <p:spPr>
          <a:xfrm>
            <a:off x="3665025" y="17584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450" name="Google Shape;450;p115"/>
          <p:cNvSpPr txBox="1"/>
          <p:nvPr>
            <p:ph idx="4" type="subTitle"/>
          </p:nvPr>
        </p:nvSpPr>
        <p:spPr>
          <a:xfrm>
            <a:off x="3665100" y="2237950"/>
            <a:ext cx="18138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51" name="Google Shape;451;p115"/>
          <p:cNvSpPr txBox="1"/>
          <p:nvPr>
            <p:ph idx="5" type="title"/>
          </p:nvPr>
        </p:nvSpPr>
        <p:spPr>
          <a:xfrm>
            <a:off x="6242950" y="1758450"/>
            <a:ext cx="180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452" name="Google Shape;452;p115"/>
          <p:cNvSpPr txBox="1"/>
          <p:nvPr>
            <p:ph idx="6" type="subTitle"/>
          </p:nvPr>
        </p:nvSpPr>
        <p:spPr>
          <a:xfrm>
            <a:off x="6242950" y="2237950"/>
            <a:ext cx="18138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6_2_1"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16"/>
          <p:cNvSpPr txBox="1"/>
          <p:nvPr>
            <p:ph idx="12" type="sldNum"/>
          </p:nvPr>
        </p:nvSpPr>
        <p:spPr>
          <a:xfrm flipH="1">
            <a:off x="126681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55" name="Google Shape;455;p116"/>
          <p:cNvGrpSpPr/>
          <p:nvPr/>
        </p:nvGrpSpPr>
        <p:grpSpPr>
          <a:xfrm flipH="1" rot="-9401449">
            <a:off x="6871284" y="69566"/>
            <a:ext cx="1522160" cy="1254196"/>
            <a:chOff x="698956" y="6526827"/>
            <a:chExt cx="1522132" cy="1254173"/>
          </a:xfrm>
        </p:grpSpPr>
        <p:grpSp>
          <p:nvGrpSpPr>
            <p:cNvPr id="456" name="Google Shape;456;p116"/>
            <p:cNvGrpSpPr/>
            <p:nvPr/>
          </p:nvGrpSpPr>
          <p:grpSpPr>
            <a:xfrm>
              <a:off x="970014" y="6599642"/>
              <a:ext cx="1251074" cy="1089966"/>
              <a:chOff x="2227541" y="6011760"/>
              <a:chExt cx="2864180" cy="2495343"/>
            </a:xfrm>
          </p:grpSpPr>
          <p:sp>
            <p:nvSpPr>
              <p:cNvPr id="457" name="Google Shape;457;p116"/>
              <p:cNvSpPr/>
              <p:nvPr/>
            </p:nvSpPr>
            <p:spPr>
              <a:xfrm rot="-1131582">
                <a:off x="2772277" y="6293752"/>
                <a:ext cx="2064072" cy="1922827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458" name="Google Shape;458;p116"/>
              <p:cNvGrpSpPr/>
              <p:nvPr/>
            </p:nvGrpSpPr>
            <p:grpSpPr>
              <a:xfrm>
                <a:off x="2227541" y="6635268"/>
                <a:ext cx="2250382" cy="1871836"/>
                <a:chOff x="2227541" y="6635268"/>
                <a:chExt cx="2250382" cy="1871836"/>
              </a:xfrm>
            </p:grpSpPr>
            <p:sp>
              <p:nvSpPr>
                <p:cNvPr id="459" name="Google Shape;459;p116"/>
                <p:cNvSpPr/>
                <p:nvPr/>
              </p:nvSpPr>
              <p:spPr>
                <a:xfrm rot="-1131582">
                  <a:off x="2389104" y="6911337"/>
                  <a:ext cx="1927256" cy="1319697"/>
                </a:xfrm>
                <a:custGeom>
                  <a:rect b="b" l="l" r="r" t="t"/>
                  <a:pathLst>
                    <a:path extrusionOk="0" h="53341" w="77898">
                      <a:moveTo>
                        <a:pt x="77657" y="0"/>
                      </a:moveTo>
                      <a:cubicBezTo>
                        <a:pt x="77524" y="0"/>
                        <a:pt x="77309" y="98"/>
                        <a:pt x="77038" y="330"/>
                      </a:cubicBezTo>
                      <a:cubicBezTo>
                        <a:pt x="77038" y="330"/>
                        <a:pt x="75681" y="1521"/>
                        <a:pt x="73430" y="3497"/>
                      </a:cubicBezTo>
                      <a:cubicBezTo>
                        <a:pt x="72299" y="4486"/>
                        <a:pt x="70954" y="5664"/>
                        <a:pt x="69430" y="6998"/>
                      </a:cubicBezTo>
                      <a:cubicBezTo>
                        <a:pt x="68668" y="7665"/>
                        <a:pt x="67870" y="8367"/>
                        <a:pt x="67037" y="9093"/>
                      </a:cubicBezTo>
                      <a:cubicBezTo>
                        <a:pt x="66203" y="9820"/>
                        <a:pt x="65334" y="10594"/>
                        <a:pt x="64441" y="11391"/>
                      </a:cubicBezTo>
                      <a:cubicBezTo>
                        <a:pt x="63548" y="12177"/>
                        <a:pt x="62631" y="12999"/>
                        <a:pt x="61691" y="13832"/>
                      </a:cubicBezTo>
                      <a:cubicBezTo>
                        <a:pt x="61453" y="14034"/>
                        <a:pt x="61215" y="14249"/>
                        <a:pt x="60976" y="14463"/>
                      </a:cubicBezTo>
                      <a:cubicBezTo>
                        <a:pt x="60750" y="14677"/>
                        <a:pt x="60512" y="14892"/>
                        <a:pt x="60274" y="15106"/>
                      </a:cubicBezTo>
                      <a:cubicBezTo>
                        <a:pt x="59798" y="15535"/>
                        <a:pt x="59321" y="15975"/>
                        <a:pt x="58845" y="16416"/>
                      </a:cubicBezTo>
                      <a:cubicBezTo>
                        <a:pt x="57881" y="17297"/>
                        <a:pt x="56916" y="18190"/>
                        <a:pt x="55940" y="19083"/>
                      </a:cubicBezTo>
                      <a:lnTo>
                        <a:pt x="55571" y="19416"/>
                      </a:lnTo>
                      <a:lnTo>
                        <a:pt x="55214" y="19773"/>
                      </a:lnTo>
                      <a:cubicBezTo>
                        <a:pt x="54976" y="20011"/>
                        <a:pt x="54738" y="20250"/>
                        <a:pt x="54499" y="20488"/>
                      </a:cubicBezTo>
                      <a:cubicBezTo>
                        <a:pt x="54035" y="20964"/>
                        <a:pt x="53571" y="21440"/>
                        <a:pt x="53106" y="21916"/>
                      </a:cubicBezTo>
                      <a:cubicBezTo>
                        <a:pt x="51261" y="23845"/>
                        <a:pt x="49463" y="25798"/>
                        <a:pt x="47725" y="27691"/>
                      </a:cubicBezTo>
                      <a:cubicBezTo>
                        <a:pt x="45975" y="29572"/>
                        <a:pt x="44284" y="31370"/>
                        <a:pt x="42653" y="33025"/>
                      </a:cubicBezTo>
                      <a:cubicBezTo>
                        <a:pt x="41033" y="34668"/>
                        <a:pt x="39259" y="36406"/>
                        <a:pt x="37342" y="38085"/>
                      </a:cubicBezTo>
                      <a:cubicBezTo>
                        <a:pt x="36378" y="38918"/>
                        <a:pt x="35390" y="39752"/>
                        <a:pt x="34354" y="40538"/>
                      </a:cubicBezTo>
                      <a:cubicBezTo>
                        <a:pt x="33318" y="41335"/>
                        <a:pt x="32247" y="42109"/>
                        <a:pt x="31151" y="42824"/>
                      </a:cubicBezTo>
                      <a:cubicBezTo>
                        <a:pt x="30044" y="43550"/>
                        <a:pt x="28913" y="44205"/>
                        <a:pt x="27746" y="44812"/>
                      </a:cubicBezTo>
                      <a:cubicBezTo>
                        <a:pt x="27460" y="44967"/>
                        <a:pt x="27175" y="45122"/>
                        <a:pt x="26877" y="45253"/>
                      </a:cubicBezTo>
                      <a:cubicBezTo>
                        <a:pt x="26579" y="45395"/>
                        <a:pt x="26293" y="45538"/>
                        <a:pt x="25996" y="45669"/>
                      </a:cubicBezTo>
                      <a:cubicBezTo>
                        <a:pt x="25401" y="45919"/>
                        <a:pt x="24793" y="46146"/>
                        <a:pt x="24186" y="46384"/>
                      </a:cubicBezTo>
                      <a:cubicBezTo>
                        <a:pt x="23888" y="46503"/>
                        <a:pt x="23591" y="46622"/>
                        <a:pt x="23293" y="46741"/>
                      </a:cubicBezTo>
                      <a:cubicBezTo>
                        <a:pt x="23138" y="46800"/>
                        <a:pt x="22995" y="46860"/>
                        <a:pt x="22853" y="46919"/>
                      </a:cubicBezTo>
                      <a:cubicBezTo>
                        <a:pt x="22698" y="46967"/>
                        <a:pt x="22543" y="47027"/>
                        <a:pt x="22400" y="47074"/>
                      </a:cubicBezTo>
                      <a:cubicBezTo>
                        <a:pt x="21793" y="47289"/>
                        <a:pt x="21198" y="47491"/>
                        <a:pt x="20602" y="47693"/>
                      </a:cubicBezTo>
                      <a:cubicBezTo>
                        <a:pt x="20317" y="47801"/>
                        <a:pt x="20019" y="47908"/>
                        <a:pt x="19721" y="48003"/>
                      </a:cubicBezTo>
                      <a:cubicBezTo>
                        <a:pt x="19435" y="48098"/>
                        <a:pt x="19138" y="48182"/>
                        <a:pt x="18852" y="48277"/>
                      </a:cubicBezTo>
                      <a:cubicBezTo>
                        <a:pt x="18257" y="48455"/>
                        <a:pt x="17685" y="48634"/>
                        <a:pt x="17114" y="48813"/>
                      </a:cubicBezTo>
                      <a:cubicBezTo>
                        <a:pt x="12566" y="50170"/>
                        <a:pt x="8470" y="51087"/>
                        <a:pt x="5553" y="51753"/>
                      </a:cubicBezTo>
                      <a:cubicBezTo>
                        <a:pt x="4100" y="52075"/>
                        <a:pt x="2922" y="52337"/>
                        <a:pt x="2112" y="52503"/>
                      </a:cubicBezTo>
                      <a:cubicBezTo>
                        <a:pt x="1314" y="52682"/>
                        <a:pt x="874" y="52777"/>
                        <a:pt x="874" y="52777"/>
                      </a:cubicBezTo>
                      <a:cubicBezTo>
                        <a:pt x="47" y="52974"/>
                        <a:pt x="1" y="53340"/>
                        <a:pt x="641" y="53340"/>
                      </a:cubicBezTo>
                      <a:cubicBezTo>
                        <a:pt x="739" y="53340"/>
                        <a:pt x="852" y="53332"/>
                        <a:pt x="981" y="53313"/>
                      </a:cubicBezTo>
                      <a:cubicBezTo>
                        <a:pt x="981" y="53313"/>
                        <a:pt x="1421" y="53218"/>
                        <a:pt x="2231" y="53063"/>
                      </a:cubicBezTo>
                      <a:cubicBezTo>
                        <a:pt x="3041" y="52896"/>
                        <a:pt x="4219" y="52658"/>
                        <a:pt x="5684" y="52361"/>
                      </a:cubicBezTo>
                      <a:cubicBezTo>
                        <a:pt x="8625" y="51741"/>
                        <a:pt x="12732" y="50884"/>
                        <a:pt x="17340" y="49575"/>
                      </a:cubicBezTo>
                      <a:cubicBezTo>
                        <a:pt x="17911" y="49408"/>
                        <a:pt x="18495" y="49241"/>
                        <a:pt x="19090" y="49063"/>
                      </a:cubicBezTo>
                      <a:cubicBezTo>
                        <a:pt x="19388" y="48979"/>
                        <a:pt x="19686" y="48884"/>
                        <a:pt x="19983" y="48801"/>
                      </a:cubicBezTo>
                      <a:cubicBezTo>
                        <a:pt x="20281" y="48705"/>
                        <a:pt x="20578" y="48598"/>
                        <a:pt x="20876" y="48503"/>
                      </a:cubicBezTo>
                      <a:cubicBezTo>
                        <a:pt x="21471" y="48301"/>
                        <a:pt x="22079" y="48098"/>
                        <a:pt x="22686" y="47896"/>
                      </a:cubicBezTo>
                      <a:cubicBezTo>
                        <a:pt x="22841" y="47848"/>
                        <a:pt x="22995" y="47789"/>
                        <a:pt x="23150" y="47741"/>
                      </a:cubicBezTo>
                      <a:cubicBezTo>
                        <a:pt x="23293" y="47681"/>
                        <a:pt x="23448" y="47622"/>
                        <a:pt x="23603" y="47562"/>
                      </a:cubicBezTo>
                      <a:cubicBezTo>
                        <a:pt x="23900" y="47455"/>
                        <a:pt x="24210" y="47336"/>
                        <a:pt x="24519" y="47217"/>
                      </a:cubicBezTo>
                      <a:cubicBezTo>
                        <a:pt x="25127" y="46979"/>
                        <a:pt x="25746" y="46753"/>
                        <a:pt x="26365" y="46515"/>
                      </a:cubicBezTo>
                      <a:cubicBezTo>
                        <a:pt x="26663" y="46372"/>
                        <a:pt x="26972" y="46229"/>
                        <a:pt x="27270" y="46086"/>
                      </a:cubicBezTo>
                      <a:cubicBezTo>
                        <a:pt x="27579" y="45955"/>
                        <a:pt x="27877" y="45800"/>
                        <a:pt x="28175" y="45646"/>
                      </a:cubicBezTo>
                      <a:cubicBezTo>
                        <a:pt x="29365" y="45038"/>
                        <a:pt x="30544" y="44372"/>
                        <a:pt x="31675" y="43645"/>
                      </a:cubicBezTo>
                      <a:cubicBezTo>
                        <a:pt x="32806" y="42919"/>
                        <a:pt x="33902" y="42145"/>
                        <a:pt x="34961" y="41347"/>
                      </a:cubicBezTo>
                      <a:cubicBezTo>
                        <a:pt x="36021" y="40538"/>
                        <a:pt x="37033" y="39704"/>
                        <a:pt x="38021" y="38859"/>
                      </a:cubicBezTo>
                      <a:cubicBezTo>
                        <a:pt x="39974" y="37168"/>
                        <a:pt x="41772" y="35430"/>
                        <a:pt x="43415" y="33763"/>
                      </a:cubicBezTo>
                      <a:cubicBezTo>
                        <a:pt x="45046" y="32108"/>
                        <a:pt x="46748" y="30286"/>
                        <a:pt x="48475" y="28381"/>
                      </a:cubicBezTo>
                      <a:cubicBezTo>
                        <a:pt x="50213" y="26488"/>
                        <a:pt x="51999" y="24524"/>
                        <a:pt x="53809" y="22595"/>
                      </a:cubicBezTo>
                      <a:cubicBezTo>
                        <a:pt x="54273" y="22107"/>
                        <a:pt x="54726" y="21631"/>
                        <a:pt x="55190" y="21154"/>
                      </a:cubicBezTo>
                      <a:cubicBezTo>
                        <a:pt x="55416" y="20916"/>
                        <a:pt x="55642" y="20678"/>
                        <a:pt x="55881" y="20452"/>
                      </a:cubicBezTo>
                      <a:lnTo>
                        <a:pt x="56226" y="20095"/>
                      </a:lnTo>
                      <a:lnTo>
                        <a:pt x="56583" y="19761"/>
                      </a:lnTo>
                      <a:cubicBezTo>
                        <a:pt x="57547" y="18857"/>
                        <a:pt x="58512" y="17952"/>
                        <a:pt x="59452" y="17071"/>
                      </a:cubicBezTo>
                      <a:cubicBezTo>
                        <a:pt x="59929" y="16618"/>
                        <a:pt x="60393" y="16178"/>
                        <a:pt x="60869" y="15749"/>
                      </a:cubicBezTo>
                      <a:cubicBezTo>
                        <a:pt x="61095" y="15523"/>
                        <a:pt x="61334" y="15308"/>
                        <a:pt x="61560" y="15094"/>
                      </a:cubicBezTo>
                      <a:cubicBezTo>
                        <a:pt x="61798" y="14880"/>
                        <a:pt x="62024" y="14666"/>
                        <a:pt x="62262" y="14451"/>
                      </a:cubicBezTo>
                      <a:cubicBezTo>
                        <a:pt x="63191" y="13606"/>
                        <a:pt x="64096" y="12784"/>
                        <a:pt x="64977" y="11987"/>
                      </a:cubicBezTo>
                      <a:cubicBezTo>
                        <a:pt x="72049" y="5581"/>
                        <a:pt x="77407" y="735"/>
                        <a:pt x="77407" y="735"/>
                      </a:cubicBezTo>
                      <a:cubicBezTo>
                        <a:pt x="77868" y="321"/>
                        <a:pt x="77898" y="0"/>
                        <a:pt x="7765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0" name="Google Shape;460;p116"/>
                <p:cNvSpPr/>
                <p:nvPr/>
              </p:nvSpPr>
              <p:spPr>
                <a:xfrm rot="-1131582">
                  <a:off x="3441562" y="7628158"/>
                  <a:ext cx="485043" cy="66058"/>
                </a:xfrm>
                <a:custGeom>
                  <a:rect b="b" l="l" r="r" t="t"/>
                  <a:pathLst>
                    <a:path extrusionOk="0" h="2670" w="19605">
                      <a:moveTo>
                        <a:pt x="13901" y="0"/>
                      </a:moveTo>
                      <a:cubicBezTo>
                        <a:pt x="13437" y="0"/>
                        <a:pt x="12960" y="12"/>
                        <a:pt x="12472" y="24"/>
                      </a:cubicBezTo>
                      <a:cubicBezTo>
                        <a:pt x="12234" y="24"/>
                        <a:pt x="11996" y="36"/>
                        <a:pt x="11758" y="36"/>
                      </a:cubicBezTo>
                      <a:cubicBezTo>
                        <a:pt x="11639" y="48"/>
                        <a:pt x="11520" y="48"/>
                        <a:pt x="11401" y="48"/>
                      </a:cubicBezTo>
                      <a:cubicBezTo>
                        <a:pt x="11282" y="60"/>
                        <a:pt x="11163" y="72"/>
                        <a:pt x="11044" y="72"/>
                      </a:cubicBezTo>
                      <a:cubicBezTo>
                        <a:pt x="10579" y="107"/>
                        <a:pt x="10127" y="143"/>
                        <a:pt x="9710" y="179"/>
                      </a:cubicBezTo>
                      <a:cubicBezTo>
                        <a:pt x="9472" y="203"/>
                        <a:pt x="9222" y="226"/>
                        <a:pt x="8972" y="250"/>
                      </a:cubicBezTo>
                      <a:cubicBezTo>
                        <a:pt x="8722" y="286"/>
                        <a:pt x="8460" y="322"/>
                        <a:pt x="8198" y="357"/>
                      </a:cubicBezTo>
                      <a:cubicBezTo>
                        <a:pt x="7674" y="429"/>
                        <a:pt x="7138" y="500"/>
                        <a:pt x="6602" y="584"/>
                      </a:cubicBezTo>
                      <a:cubicBezTo>
                        <a:pt x="6067" y="679"/>
                        <a:pt x="5519" y="786"/>
                        <a:pt x="4995" y="881"/>
                      </a:cubicBezTo>
                      <a:cubicBezTo>
                        <a:pt x="4733" y="941"/>
                        <a:pt x="4471" y="988"/>
                        <a:pt x="4221" y="1036"/>
                      </a:cubicBezTo>
                      <a:cubicBezTo>
                        <a:pt x="3971" y="1096"/>
                        <a:pt x="3733" y="1155"/>
                        <a:pt x="3495" y="1215"/>
                      </a:cubicBezTo>
                      <a:cubicBezTo>
                        <a:pt x="3019" y="1334"/>
                        <a:pt x="2566" y="1441"/>
                        <a:pt x="2161" y="1536"/>
                      </a:cubicBezTo>
                      <a:cubicBezTo>
                        <a:pt x="1769" y="1655"/>
                        <a:pt x="1411" y="1762"/>
                        <a:pt x="1114" y="1846"/>
                      </a:cubicBezTo>
                      <a:cubicBezTo>
                        <a:pt x="530" y="2024"/>
                        <a:pt x="173" y="2131"/>
                        <a:pt x="173" y="2131"/>
                      </a:cubicBezTo>
                      <a:cubicBezTo>
                        <a:pt x="1" y="2200"/>
                        <a:pt x="117" y="2669"/>
                        <a:pt x="307" y="2669"/>
                      </a:cubicBezTo>
                      <a:cubicBezTo>
                        <a:pt x="314" y="2669"/>
                        <a:pt x="321" y="2668"/>
                        <a:pt x="328" y="2667"/>
                      </a:cubicBezTo>
                      <a:cubicBezTo>
                        <a:pt x="328" y="2667"/>
                        <a:pt x="685" y="2584"/>
                        <a:pt x="1280" y="2453"/>
                      </a:cubicBezTo>
                      <a:cubicBezTo>
                        <a:pt x="1578" y="2393"/>
                        <a:pt x="1923" y="2310"/>
                        <a:pt x="2328" y="2227"/>
                      </a:cubicBezTo>
                      <a:cubicBezTo>
                        <a:pt x="2733" y="2155"/>
                        <a:pt x="3173" y="2084"/>
                        <a:pt x="3650" y="2000"/>
                      </a:cubicBezTo>
                      <a:cubicBezTo>
                        <a:pt x="3888" y="1953"/>
                        <a:pt x="4126" y="1917"/>
                        <a:pt x="4376" y="1870"/>
                      </a:cubicBezTo>
                      <a:cubicBezTo>
                        <a:pt x="4626" y="1834"/>
                        <a:pt x="4888" y="1798"/>
                        <a:pt x="5150" y="1762"/>
                      </a:cubicBezTo>
                      <a:cubicBezTo>
                        <a:pt x="5674" y="1691"/>
                        <a:pt x="6210" y="1619"/>
                        <a:pt x="6733" y="1548"/>
                      </a:cubicBezTo>
                      <a:cubicBezTo>
                        <a:pt x="7269" y="1489"/>
                        <a:pt x="7805" y="1429"/>
                        <a:pt x="8317" y="1381"/>
                      </a:cubicBezTo>
                      <a:cubicBezTo>
                        <a:pt x="8579" y="1346"/>
                        <a:pt x="8829" y="1322"/>
                        <a:pt x="9079" y="1298"/>
                      </a:cubicBezTo>
                      <a:cubicBezTo>
                        <a:pt x="9329" y="1274"/>
                        <a:pt x="9567" y="1250"/>
                        <a:pt x="9805" y="1239"/>
                      </a:cubicBezTo>
                      <a:cubicBezTo>
                        <a:pt x="10222" y="1191"/>
                        <a:pt x="10663" y="1155"/>
                        <a:pt x="11127" y="1108"/>
                      </a:cubicBezTo>
                      <a:cubicBezTo>
                        <a:pt x="11234" y="1096"/>
                        <a:pt x="11353" y="1084"/>
                        <a:pt x="11460" y="1072"/>
                      </a:cubicBezTo>
                      <a:cubicBezTo>
                        <a:pt x="11579" y="1072"/>
                        <a:pt x="11698" y="1060"/>
                        <a:pt x="11817" y="1060"/>
                      </a:cubicBezTo>
                      <a:cubicBezTo>
                        <a:pt x="12056" y="1036"/>
                        <a:pt x="12282" y="1024"/>
                        <a:pt x="12520" y="1012"/>
                      </a:cubicBezTo>
                      <a:cubicBezTo>
                        <a:pt x="12996" y="977"/>
                        <a:pt x="13460" y="941"/>
                        <a:pt x="13925" y="917"/>
                      </a:cubicBezTo>
                      <a:cubicBezTo>
                        <a:pt x="14389" y="893"/>
                        <a:pt x="14842" y="881"/>
                        <a:pt x="15258" y="869"/>
                      </a:cubicBezTo>
                      <a:cubicBezTo>
                        <a:pt x="15830" y="838"/>
                        <a:pt x="16354" y="838"/>
                        <a:pt x="16802" y="838"/>
                      </a:cubicBezTo>
                      <a:lnTo>
                        <a:pt x="16802" y="838"/>
                      </a:lnTo>
                      <a:cubicBezTo>
                        <a:pt x="17026" y="838"/>
                        <a:pt x="17231" y="838"/>
                        <a:pt x="17413" y="834"/>
                      </a:cubicBezTo>
                      <a:cubicBezTo>
                        <a:pt x="17866" y="834"/>
                        <a:pt x="18189" y="834"/>
                        <a:pt x="18314" y="827"/>
                      </a:cubicBezTo>
                      <a:lnTo>
                        <a:pt x="18314" y="827"/>
                      </a:lnTo>
                      <a:cubicBezTo>
                        <a:pt x="18323" y="833"/>
                        <a:pt x="18333" y="839"/>
                        <a:pt x="18342" y="846"/>
                      </a:cubicBezTo>
                      <a:cubicBezTo>
                        <a:pt x="18378" y="858"/>
                        <a:pt x="18413" y="869"/>
                        <a:pt x="18449" y="881"/>
                      </a:cubicBezTo>
                      <a:cubicBezTo>
                        <a:pt x="18509" y="905"/>
                        <a:pt x="18556" y="917"/>
                        <a:pt x="18616" y="929"/>
                      </a:cubicBezTo>
                      <a:cubicBezTo>
                        <a:pt x="18711" y="953"/>
                        <a:pt x="18794" y="977"/>
                        <a:pt x="18866" y="988"/>
                      </a:cubicBezTo>
                      <a:cubicBezTo>
                        <a:pt x="19009" y="1012"/>
                        <a:pt x="19104" y="1024"/>
                        <a:pt x="19175" y="1036"/>
                      </a:cubicBezTo>
                      <a:cubicBezTo>
                        <a:pt x="19318" y="1060"/>
                        <a:pt x="19330" y="1060"/>
                        <a:pt x="19330" y="1060"/>
                      </a:cubicBezTo>
                      <a:cubicBezTo>
                        <a:pt x="19533" y="1060"/>
                        <a:pt x="19604" y="607"/>
                        <a:pt x="19414" y="524"/>
                      </a:cubicBezTo>
                      <a:cubicBezTo>
                        <a:pt x="19414" y="524"/>
                        <a:pt x="19402" y="524"/>
                        <a:pt x="19271" y="500"/>
                      </a:cubicBezTo>
                      <a:cubicBezTo>
                        <a:pt x="19199" y="488"/>
                        <a:pt x="19104" y="465"/>
                        <a:pt x="18973" y="441"/>
                      </a:cubicBezTo>
                      <a:cubicBezTo>
                        <a:pt x="18914" y="429"/>
                        <a:pt x="18830" y="417"/>
                        <a:pt x="18759" y="393"/>
                      </a:cubicBezTo>
                      <a:cubicBezTo>
                        <a:pt x="18723" y="381"/>
                        <a:pt x="18675" y="369"/>
                        <a:pt x="18640" y="357"/>
                      </a:cubicBezTo>
                      <a:cubicBezTo>
                        <a:pt x="18616" y="346"/>
                        <a:pt x="18604" y="334"/>
                        <a:pt x="18580" y="334"/>
                      </a:cubicBezTo>
                      <a:cubicBezTo>
                        <a:pt x="18568" y="322"/>
                        <a:pt x="18556" y="322"/>
                        <a:pt x="18544" y="310"/>
                      </a:cubicBezTo>
                      <a:lnTo>
                        <a:pt x="18449" y="274"/>
                      </a:lnTo>
                      <a:lnTo>
                        <a:pt x="18402" y="262"/>
                      </a:lnTo>
                      <a:cubicBezTo>
                        <a:pt x="18354" y="250"/>
                        <a:pt x="18009" y="215"/>
                        <a:pt x="17449" y="167"/>
                      </a:cubicBezTo>
                      <a:cubicBezTo>
                        <a:pt x="16889" y="119"/>
                        <a:pt x="16127" y="36"/>
                        <a:pt x="15258" y="36"/>
                      </a:cubicBezTo>
                      <a:cubicBezTo>
                        <a:pt x="14830" y="24"/>
                        <a:pt x="14377" y="12"/>
                        <a:pt x="1390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1" name="Google Shape;461;p116"/>
                <p:cNvSpPr/>
                <p:nvPr/>
              </p:nvSpPr>
              <p:spPr>
                <a:xfrm rot="-1131582">
                  <a:off x="3621630" y="6827655"/>
                  <a:ext cx="184071" cy="404239"/>
                </a:xfrm>
                <a:custGeom>
                  <a:rect b="b" l="l" r="r" t="t"/>
                  <a:pathLst>
                    <a:path extrusionOk="0" h="16339" w="7440">
                      <a:moveTo>
                        <a:pt x="7065" y="0"/>
                      </a:moveTo>
                      <a:cubicBezTo>
                        <a:pt x="6996" y="0"/>
                        <a:pt x="6934" y="18"/>
                        <a:pt x="6902" y="61"/>
                      </a:cubicBezTo>
                      <a:cubicBezTo>
                        <a:pt x="6902" y="61"/>
                        <a:pt x="6771" y="370"/>
                        <a:pt x="6569" y="870"/>
                      </a:cubicBezTo>
                      <a:cubicBezTo>
                        <a:pt x="6367" y="1406"/>
                        <a:pt x="6081" y="2097"/>
                        <a:pt x="5759" y="2930"/>
                      </a:cubicBezTo>
                      <a:cubicBezTo>
                        <a:pt x="5140" y="4573"/>
                        <a:pt x="4378" y="6609"/>
                        <a:pt x="3771" y="8205"/>
                      </a:cubicBezTo>
                      <a:cubicBezTo>
                        <a:pt x="3473" y="9002"/>
                        <a:pt x="3128" y="9895"/>
                        <a:pt x="2759" y="10788"/>
                      </a:cubicBezTo>
                      <a:cubicBezTo>
                        <a:pt x="2378" y="11681"/>
                        <a:pt x="1973" y="12562"/>
                        <a:pt x="1580" y="13336"/>
                      </a:cubicBezTo>
                      <a:cubicBezTo>
                        <a:pt x="1378" y="13717"/>
                        <a:pt x="1187" y="14086"/>
                        <a:pt x="1009" y="14408"/>
                      </a:cubicBezTo>
                      <a:cubicBezTo>
                        <a:pt x="830" y="14717"/>
                        <a:pt x="663" y="15003"/>
                        <a:pt x="533" y="15241"/>
                      </a:cubicBezTo>
                      <a:cubicBezTo>
                        <a:pt x="247" y="15706"/>
                        <a:pt x="68" y="15991"/>
                        <a:pt x="68" y="15991"/>
                      </a:cubicBezTo>
                      <a:cubicBezTo>
                        <a:pt x="0" y="16117"/>
                        <a:pt x="265" y="16339"/>
                        <a:pt x="429" y="16339"/>
                      </a:cubicBezTo>
                      <a:cubicBezTo>
                        <a:pt x="466" y="16339"/>
                        <a:pt x="499" y="16327"/>
                        <a:pt x="521" y="16301"/>
                      </a:cubicBezTo>
                      <a:cubicBezTo>
                        <a:pt x="521" y="16301"/>
                        <a:pt x="723" y="16027"/>
                        <a:pt x="1056" y="15587"/>
                      </a:cubicBezTo>
                      <a:cubicBezTo>
                        <a:pt x="1211" y="15360"/>
                        <a:pt x="1402" y="15086"/>
                        <a:pt x="1616" y="14765"/>
                      </a:cubicBezTo>
                      <a:cubicBezTo>
                        <a:pt x="1818" y="14455"/>
                        <a:pt x="2045" y="14098"/>
                        <a:pt x="2283" y="13729"/>
                      </a:cubicBezTo>
                      <a:cubicBezTo>
                        <a:pt x="2735" y="12955"/>
                        <a:pt x="3211" y="12086"/>
                        <a:pt x="3640" y="11193"/>
                      </a:cubicBezTo>
                      <a:cubicBezTo>
                        <a:pt x="4069" y="10288"/>
                        <a:pt x="4462" y="9383"/>
                        <a:pt x="4759" y="8574"/>
                      </a:cubicBezTo>
                      <a:cubicBezTo>
                        <a:pt x="5378" y="6966"/>
                        <a:pt x="6009" y="4871"/>
                        <a:pt x="6521" y="3192"/>
                      </a:cubicBezTo>
                      <a:cubicBezTo>
                        <a:pt x="7033" y="1501"/>
                        <a:pt x="7414" y="227"/>
                        <a:pt x="7414" y="227"/>
                      </a:cubicBezTo>
                      <a:cubicBezTo>
                        <a:pt x="7439" y="102"/>
                        <a:pt x="7229" y="0"/>
                        <a:pt x="706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462" name="Google Shape;462;p116"/>
            <p:cNvGrpSpPr/>
            <p:nvPr/>
          </p:nvGrpSpPr>
          <p:grpSpPr>
            <a:xfrm>
              <a:off x="698956" y="6526827"/>
              <a:ext cx="761443" cy="1254173"/>
              <a:chOff x="1668617" y="5683195"/>
              <a:chExt cx="1743230" cy="2871275"/>
            </a:xfrm>
          </p:grpSpPr>
          <p:sp>
            <p:nvSpPr>
              <p:cNvPr id="463" name="Google Shape;463;p116"/>
              <p:cNvSpPr/>
              <p:nvPr/>
            </p:nvSpPr>
            <p:spPr>
              <a:xfrm>
                <a:off x="1668617" y="5683195"/>
                <a:ext cx="1729969" cy="2242458"/>
              </a:xfrm>
              <a:custGeom>
                <a:rect b="b" l="l" r="r" t="t"/>
                <a:pathLst>
                  <a:path extrusionOk="0" h="90641" w="69926">
                    <a:moveTo>
                      <a:pt x="18523" y="0"/>
                    </a:moveTo>
                    <a:cubicBezTo>
                      <a:pt x="16491" y="0"/>
                      <a:pt x="14474" y="212"/>
                      <a:pt x="12514" y="681"/>
                    </a:cubicBezTo>
                    <a:cubicBezTo>
                      <a:pt x="8025" y="1752"/>
                      <a:pt x="3239" y="4252"/>
                      <a:pt x="1334" y="8503"/>
                    </a:cubicBezTo>
                    <a:cubicBezTo>
                      <a:pt x="1274" y="8562"/>
                      <a:pt x="1227" y="8610"/>
                      <a:pt x="1167" y="8670"/>
                    </a:cubicBezTo>
                    <a:cubicBezTo>
                      <a:pt x="762" y="8991"/>
                      <a:pt x="715" y="9455"/>
                      <a:pt x="858" y="9836"/>
                    </a:cubicBezTo>
                    <a:cubicBezTo>
                      <a:pt x="703" y="10384"/>
                      <a:pt x="596" y="10944"/>
                      <a:pt x="536" y="11551"/>
                    </a:cubicBezTo>
                    <a:cubicBezTo>
                      <a:pt x="0" y="16968"/>
                      <a:pt x="3263" y="22302"/>
                      <a:pt x="6311" y="26505"/>
                    </a:cubicBezTo>
                    <a:cubicBezTo>
                      <a:pt x="13490" y="36399"/>
                      <a:pt x="23503" y="43602"/>
                      <a:pt x="32862" y="51258"/>
                    </a:cubicBezTo>
                    <a:cubicBezTo>
                      <a:pt x="42625" y="59271"/>
                      <a:pt x="49923" y="67689"/>
                      <a:pt x="56198" y="78619"/>
                    </a:cubicBezTo>
                    <a:cubicBezTo>
                      <a:pt x="57321" y="80578"/>
                      <a:pt x="62210" y="90640"/>
                      <a:pt x="65877" y="90640"/>
                    </a:cubicBezTo>
                    <a:cubicBezTo>
                      <a:pt x="66176" y="90640"/>
                      <a:pt x="66467" y="90573"/>
                      <a:pt x="66747" y="90430"/>
                    </a:cubicBezTo>
                    <a:cubicBezTo>
                      <a:pt x="69926" y="88810"/>
                      <a:pt x="69759" y="78154"/>
                      <a:pt x="69795" y="74952"/>
                    </a:cubicBezTo>
                    <a:cubicBezTo>
                      <a:pt x="69842" y="69999"/>
                      <a:pt x="69247" y="64998"/>
                      <a:pt x="68342" y="60104"/>
                    </a:cubicBezTo>
                    <a:cubicBezTo>
                      <a:pt x="68080" y="58676"/>
                      <a:pt x="67794" y="57271"/>
                      <a:pt x="67497" y="55866"/>
                    </a:cubicBezTo>
                    <a:cubicBezTo>
                      <a:pt x="65187" y="45305"/>
                      <a:pt x="61413" y="34423"/>
                      <a:pt x="56007" y="25029"/>
                    </a:cubicBezTo>
                    <a:cubicBezTo>
                      <a:pt x="51007" y="16349"/>
                      <a:pt x="43982" y="8039"/>
                      <a:pt x="34683" y="3824"/>
                    </a:cubicBezTo>
                    <a:cubicBezTo>
                      <a:pt x="29749" y="1583"/>
                      <a:pt x="24080" y="0"/>
                      <a:pt x="185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464" name="Google Shape;464;p116"/>
              <p:cNvGrpSpPr/>
              <p:nvPr/>
            </p:nvGrpSpPr>
            <p:grpSpPr>
              <a:xfrm>
                <a:off x="2252110" y="6027996"/>
                <a:ext cx="1159737" cy="2526474"/>
                <a:chOff x="2252110" y="6027996"/>
                <a:chExt cx="1159737" cy="2526474"/>
              </a:xfrm>
            </p:grpSpPr>
            <p:sp>
              <p:nvSpPr>
                <p:cNvPr id="465" name="Google Shape;465;p116"/>
                <p:cNvSpPr/>
                <p:nvPr/>
              </p:nvSpPr>
              <p:spPr>
                <a:xfrm>
                  <a:off x="2252110" y="6027996"/>
                  <a:ext cx="1159737" cy="2526474"/>
                </a:xfrm>
                <a:custGeom>
                  <a:rect b="b" l="l" r="r" t="t"/>
                  <a:pathLst>
                    <a:path extrusionOk="0" h="102121" w="46877">
                      <a:moveTo>
                        <a:pt x="249" y="0"/>
                      </a:moveTo>
                      <a:cubicBezTo>
                        <a:pt x="0" y="0"/>
                        <a:pt x="69" y="331"/>
                        <a:pt x="644" y="817"/>
                      </a:cubicBezTo>
                      <a:cubicBezTo>
                        <a:pt x="644" y="817"/>
                        <a:pt x="1049" y="1162"/>
                        <a:pt x="1799" y="1805"/>
                      </a:cubicBezTo>
                      <a:cubicBezTo>
                        <a:pt x="2180" y="2114"/>
                        <a:pt x="2633" y="2519"/>
                        <a:pt x="3157" y="2984"/>
                      </a:cubicBezTo>
                      <a:cubicBezTo>
                        <a:pt x="3419" y="3222"/>
                        <a:pt x="3704" y="3472"/>
                        <a:pt x="4002" y="3746"/>
                      </a:cubicBezTo>
                      <a:cubicBezTo>
                        <a:pt x="4300" y="4008"/>
                        <a:pt x="4609" y="4305"/>
                        <a:pt x="4943" y="4603"/>
                      </a:cubicBezTo>
                      <a:cubicBezTo>
                        <a:pt x="6264" y="5805"/>
                        <a:pt x="7788" y="7317"/>
                        <a:pt x="9467" y="9032"/>
                      </a:cubicBezTo>
                      <a:cubicBezTo>
                        <a:pt x="11134" y="10770"/>
                        <a:pt x="12932" y="12747"/>
                        <a:pt x="14765" y="14926"/>
                      </a:cubicBezTo>
                      <a:cubicBezTo>
                        <a:pt x="18409" y="19295"/>
                        <a:pt x="22100" y="24522"/>
                        <a:pt x="25231" y="30035"/>
                      </a:cubicBezTo>
                      <a:cubicBezTo>
                        <a:pt x="26791" y="32785"/>
                        <a:pt x="28219" y="35619"/>
                        <a:pt x="29529" y="38381"/>
                      </a:cubicBezTo>
                      <a:cubicBezTo>
                        <a:pt x="29696" y="38726"/>
                        <a:pt x="29862" y="39071"/>
                        <a:pt x="30029" y="39405"/>
                      </a:cubicBezTo>
                      <a:cubicBezTo>
                        <a:pt x="30184" y="39750"/>
                        <a:pt x="30339" y="40095"/>
                        <a:pt x="30505" y="40441"/>
                      </a:cubicBezTo>
                      <a:cubicBezTo>
                        <a:pt x="30815" y="41131"/>
                        <a:pt x="31124" y="41798"/>
                        <a:pt x="31422" y="42477"/>
                      </a:cubicBezTo>
                      <a:cubicBezTo>
                        <a:pt x="31720" y="43143"/>
                        <a:pt x="32006" y="43810"/>
                        <a:pt x="32291" y="44465"/>
                      </a:cubicBezTo>
                      <a:cubicBezTo>
                        <a:pt x="32363" y="44632"/>
                        <a:pt x="32434" y="44798"/>
                        <a:pt x="32506" y="44953"/>
                      </a:cubicBezTo>
                      <a:cubicBezTo>
                        <a:pt x="32577" y="45120"/>
                        <a:pt x="32637" y="45286"/>
                        <a:pt x="32708" y="45453"/>
                      </a:cubicBezTo>
                      <a:cubicBezTo>
                        <a:pt x="32839" y="45775"/>
                        <a:pt x="32970" y="46096"/>
                        <a:pt x="33113" y="46418"/>
                      </a:cubicBezTo>
                      <a:cubicBezTo>
                        <a:pt x="33649" y="47691"/>
                        <a:pt x="34161" y="49025"/>
                        <a:pt x="34708" y="50394"/>
                      </a:cubicBezTo>
                      <a:cubicBezTo>
                        <a:pt x="34970" y="51085"/>
                        <a:pt x="35232" y="51787"/>
                        <a:pt x="35494" y="52490"/>
                      </a:cubicBezTo>
                      <a:cubicBezTo>
                        <a:pt x="35625" y="52835"/>
                        <a:pt x="35768" y="53192"/>
                        <a:pt x="35899" y="53549"/>
                      </a:cubicBezTo>
                      <a:cubicBezTo>
                        <a:pt x="36018" y="53907"/>
                        <a:pt x="36149" y="54264"/>
                        <a:pt x="36280" y="54621"/>
                      </a:cubicBezTo>
                      <a:cubicBezTo>
                        <a:pt x="36411" y="54990"/>
                        <a:pt x="36542" y="55347"/>
                        <a:pt x="36661" y="55716"/>
                      </a:cubicBezTo>
                      <a:cubicBezTo>
                        <a:pt x="36732" y="55895"/>
                        <a:pt x="36792" y="56073"/>
                        <a:pt x="36863" y="56252"/>
                      </a:cubicBezTo>
                      <a:cubicBezTo>
                        <a:pt x="36923" y="56443"/>
                        <a:pt x="36982" y="56621"/>
                        <a:pt x="37054" y="56812"/>
                      </a:cubicBezTo>
                      <a:cubicBezTo>
                        <a:pt x="37304" y="57550"/>
                        <a:pt x="37554" y="58288"/>
                        <a:pt x="37804" y="59026"/>
                      </a:cubicBezTo>
                      <a:cubicBezTo>
                        <a:pt x="38280" y="60526"/>
                        <a:pt x="38780" y="62027"/>
                        <a:pt x="39233" y="63551"/>
                      </a:cubicBezTo>
                      <a:cubicBezTo>
                        <a:pt x="39697" y="65075"/>
                        <a:pt x="40126" y="66599"/>
                        <a:pt x="40554" y="68123"/>
                      </a:cubicBezTo>
                      <a:cubicBezTo>
                        <a:pt x="40769" y="68885"/>
                        <a:pt x="40971" y="69647"/>
                        <a:pt x="41173" y="70409"/>
                      </a:cubicBezTo>
                      <a:cubicBezTo>
                        <a:pt x="41376" y="71159"/>
                        <a:pt x="41566" y="71921"/>
                        <a:pt x="41757" y="72671"/>
                      </a:cubicBezTo>
                      <a:cubicBezTo>
                        <a:pt x="41852" y="73052"/>
                        <a:pt x="41947" y="73421"/>
                        <a:pt x="42043" y="73802"/>
                      </a:cubicBezTo>
                      <a:cubicBezTo>
                        <a:pt x="42126" y="74171"/>
                        <a:pt x="42221" y="74540"/>
                        <a:pt x="42304" y="74921"/>
                      </a:cubicBezTo>
                      <a:cubicBezTo>
                        <a:pt x="42388" y="75290"/>
                        <a:pt x="42483" y="75659"/>
                        <a:pt x="42566" y="76028"/>
                      </a:cubicBezTo>
                      <a:cubicBezTo>
                        <a:pt x="42650" y="76397"/>
                        <a:pt x="42745" y="76766"/>
                        <a:pt x="42816" y="77124"/>
                      </a:cubicBezTo>
                      <a:cubicBezTo>
                        <a:pt x="43126" y="78588"/>
                        <a:pt x="43436" y="80029"/>
                        <a:pt x="43686" y="81422"/>
                      </a:cubicBezTo>
                      <a:cubicBezTo>
                        <a:pt x="44733" y="87018"/>
                        <a:pt x="45341" y="91995"/>
                        <a:pt x="45722" y="95554"/>
                      </a:cubicBezTo>
                      <a:cubicBezTo>
                        <a:pt x="45817" y="96447"/>
                        <a:pt x="45900" y="97257"/>
                        <a:pt x="45972" y="97960"/>
                      </a:cubicBezTo>
                      <a:cubicBezTo>
                        <a:pt x="46055" y="98650"/>
                        <a:pt x="46114" y="99257"/>
                        <a:pt x="46150" y="99745"/>
                      </a:cubicBezTo>
                      <a:cubicBezTo>
                        <a:pt x="46245" y="100734"/>
                        <a:pt x="46305" y="101269"/>
                        <a:pt x="46305" y="101269"/>
                      </a:cubicBezTo>
                      <a:cubicBezTo>
                        <a:pt x="46369" y="101838"/>
                        <a:pt x="46515" y="102121"/>
                        <a:pt x="46640" y="102121"/>
                      </a:cubicBezTo>
                      <a:cubicBezTo>
                        <a:pt x="46769" y="102121"/>
                        <a:pt x="46877" y="101820"/>
                        <a:pt x="46853" y="101222"/>
                      </a:cubicBezTo>
                      <a:cubicBezTo>
                        <a:pt x="46853" y="101222"/>
                        <a:pt x="46805" y="100686"/>
                        <a:pt x="46734" y="99698"/>
                      </a:cubicBezTo>
                      <a:cubicBezTo>
                        <a:pt x="46686" y="99210"/>
                        <a:pt x="46638" y="98602"/>
                        <a:pt x="46579" y="97900"/>
                      </a:cubicBezTo>
                      <a:cubicBezTo>
                        <a:pt x="46507" y="97198"/>
                        <a:pt x="46436" y="96388"/>
                        <a:pt x="46353" y="95495"/>
                      </a:cubicBezTo>
                      <a:cubicBezTo>
                        <a:pt x="46007" y="91923"/>
                        <a:pt x="45472" y="86922"/>
                        <a:pt x="44483" y="81279"/>
                      </a:cubicBezTo>
                      <a:cubicBezTo>
                        <a:pt x="44245" y="79874"/>
                        <a:pt x="43948" y="78421"/>
                        <a:pt x="43650" y="76945"/>
                      </a:cubicBezTo>
                      <a:cubicBezTo>
                        <a:pt x="43590" y="76576"/>
                        <a:pt x="43495" y="76207"/>
                        <a:pt x="43412" y="75838"/>
                      </a:cubicBezTo>
                      <a:cubicBezTo>
                        <a:pt x="43328" y="75469"/>
                        <a:pt x="43245" y="75088"/>
                        <a:pt x="43162" y="74719"/>
                      </a:cubicBezTo>
                      <a:cubicBezTo>
                        <a:pt x="43078" y="74338"/>
                        <a:pt x="42995" y="73969"/>
                        <a:pt x="42912" y="73588"/>
                      </a:cubicBezTo>
                      <a:cubicBezTo>
                        <a:pt x="42816" y="73218"/>
                        <a:pt x="42721" y="72837"/>
                        <a:pt x="42626" y="72456"/>
                      </a:cubicBezTo>
                      <a:cubicBezTo>
                        <a:pt x="42447" y="71694"/>
                        <a:pt x="42269" y="70932"/>
                        <a:pt x="42066" y="70170"/>
                      </a:cubicBezTo>
                      <a:cubicBezTo>
                        <a:pt x="41876" y="69408"/>
                        <a:pt x="41673" y="68646"/>
                        <a:pt x="41471" y="67873"/>
                      </a:cubicBezTo>
                      <a:cubicBezTo>
                        <a:pt x="41054" y="66337"/>
                        <a:pt x="40638" y="64801"/>
                        <a:pt x="40173" y="63265"/>
                      </a:cubicBezTo>
                      <a:cubicBezTo>
                        <a:pt x="39733" y="61741"/>
                        <a:pt x="39245" y="60217"/>
                        <a:pt x="38768" y="58717"/>
                      </a:cubicBezTo>
                      <a:cubicBezTo>
                        <a:pt x="38518" y="57967"/>
                        <a:pt x="38268" y="57216"/>
                        <a:pt x="38030" y="56478"/>
                      </a:cubicBezTo>
                      <a:cubicBezTo>
                        <a:pt x="37971" y="56288"/>
                        <a:pt x="37899" y="56109"/>
                        <a:pt x="37840" y="55919"/>
                      </a:cubicBezTo>
                      <a:cubicBezTo>
                        <a:pt x="37780" y="55740"/>
                        <a:pt x="37709" y="55550"/>
                        <a:pt x="37649" y="55371"/>
                      </a:cubicBezTo>
                      <a:cubicBezTo>
                        <a:pt x="37518" y="55002"/>
                        <a:pt x="37387" y="54633"/>
                        <a:pt x="37268" y="54276"/>
                      </a:cubicBezTo>
                      <a:cubicBezTo>
                        <a:pt x="37137" y="53907"/>
                        <a:pt x="37006" y="53549"/>
                        <a:pt x="36887" y="53192"/>
                      </a:cubicBezTo>
                      <a:cubicBezTo>
                        <a:pt x="36756" y="52823"/>
                        <a:pt x="36613" y="52478"/>
                        <a:pt x="36482" y="52121"/>
                      </a:cubicBezTo>
                      <a:cubicBezTo>
                        <a:pt x="36220" y="51406"/>
                        <a:pt x="35970" y="50704"/>
                        <a:pt x="35696" y="50013"/>
                      </a:cubicBezTo>
                      <a:cubicBezTo>
                        <a:pt x="35161" y="48644"/>
                        <a:pt x="34637" y="47287"/>
                        <a:pt x="34101" y="46013"/>
                      </a:cubicBezTo>
                      <a:cubicBezTo>
                        <a:pt x="33958" y="45679"/>
                        <a:pt x="33827" y="45358"/>
                        <a:pt x="33696" y="45036"/>
                      </a:cubicBezTo>
                      <a:cubicBezTo>
                        <a:pt x="33625" y="44870"/>
                        <a:pt x="33553" y="44703"/>
                        <a:pt x="33482" y="44536"/>
                      </a:cubicBezTo>
                      <a:cubicBezTo>
                        <a:pt x="33410" y="44382"/>
                        <a:pt x="33339" y="44215"/>
                        <a:pt x="33268" y="44048"/>
                      </a:cubicBezTo>
                      <a:cubicBezTo>
                        <a:pt x="32982" y="43393"/>
                        <a:pt x="32696" y="42715"/>
                        <a:pt x="32398" y="42036"/>
                      </a:cubicBezTo>
                      <a:cubicBezTo>
                        <a:pt x="32089" y="41369"/>
                        <a:pt x="31779" y="40691"/>
                        <a:pt x="31458" y="40000"/>
                      </a:cubicBezTo>
                      <a:cubicBezTo>
                        <a:pt x="31303" y="39655"/>
                        <a:pt x="31136" y="39309"/>
                        <a:pt x="30982" y="38964"/>
                      </a:cubicBezTo>
                      <a:cubicBezTo>
                        <a:pt x="30815" y="38619"/>
                        <a:pt x="30648" y="38274"/>
                        <a:pt x="30482" y="37928"/>
                      </a:cubicBezTo>
                      <a:cubicBezTo>
                        <a:pt x="29136" y="35142"/>
                        <a:pt x="27684" y="32309"/>
                        <a:pt x="26088" y="29546"/>
                      </a:cubicBezTo>
                      <a:cubicBezTo>
                        <a:pt x="22885" y="23998"/>
                        <a:pt x="19111" y="18759"/>
                        <a:pt x="15384" y="14414"/>
                      </a:cubicBezTo>
                      <a:cubicBezTo>
                        <a:pt x="13515" y="12235"/>
                        <a:pt x="11682" y="10258"/>
                        <a:pt x="9979" y="8532"/>
                      </a:cubicBezTo>
                      <a:cubicBezTo>
                        <a:pt x="8264" y="6829"/>
                        <a:pt x="6705" y="5329"/>
                        <a:pt x="5359" y="4139"/>
                      </a:cubicBezTo>
                      <a:cubicBezTo>
                        <a:pt x="5026" y="3841"/>
                        <a:pt x="4716" y="3555"/>
                        <a:pt x="4419" y="3281"/>
                      </a:cubicBezTo>
                      <a:cubicBezTo>
                        <a:pt x="4109" y="3019"/>
                        <a:pt x="3823" y="2769"/>
                        <a:pt x="3550" y="2543"/>
                      </a:cubicBezTo>
                      <a:cubicBezTo>
                        <a:pt x="3014" y="2079"/>
                        <a:pt x="2561" y="1674"/>
                        <a:pt x="2180" y="1364"/>
                      </a:cubicBezTo>
                      <a:cubicBezTo>
                        <a:pt x="1406" y="733"/>
                        <a:pt x="990" y="388"/>
                        <a:pt x="990" y="388"/>
                      </a:cubicBezTo>
                      <a:cubicBezTo>
                        <a:pt x="657" y="117"/>
                        <a:pt x="397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6" name="Google Shape;466;p116"/>
                <p:cNvSpPr/>
                <p:nvPr/>
              </p:nvSpPr>
              <p:spPr>
                <a:xfrm>
                  <a:off x="3112839" y="6709262"/>
                  <a:ext cx="58980" cy="663304"/>
                </a:xfrm>
                <a:custGeom>
                  <a:rect b="b" l="l" r="r" t="t"/>
                  <a:pathLst>
                    <a:path extrusionOk="0" h="26811" w="2384">
                      <a:moveTo>
                        <a:pt x="289" y="0"/>
                      </a:moveTo>
                      <a:cubicBezTo>
                        <a:pt x="158" y="0"/>
                        <a:pt x="25" y="72"/>
                        <a:pt x="1" y="212"/>
                      </a:cubicBezTo>
                      <a:cubicBezTo>
                        <a:pt x="1" y="212"/>
                        <a:pt x="1" y="724"/>
                        <a:pt x="13" y="1557"/>
                      </a:cubicBezTo>
                      <a:cubicBezTo>
                        <a:pt x="13" y="2390"/>
                        <a:pt x="24" y="3557"/>
                        <a:pt x="48" y="4891"/>
                      </a:cubicBezTo>
                      <a:cubicBezTo>
                        <a:pt x="84" y="7558"/>
                        <a:pt x="179" y="10868"/>
                        <a:pt x="322" y="13463"/>
                      </a:cubicBezTo>
                      <a:cubicBezTo>
                        <a:pt x="501" y="16047"/>
                        <a:pt x="798" y="19357"/>
                        <a:pt x="1156" y="22000"/>
                      </a:cubicBezTo>
                      <a:cubicBezTo>
                        <a:pt x="1239" y="22667"/>
                        <a:pt x="1310" y="23286"/>
                        <a:pt x="1394" y="23845"/>
                      </a:cubicBezTo>
                      <a:cubicBezTo>
                        <a:pt x="1477" y="24405"/>
                        <a:pt x="1560" y="24893"/>
                        <a:pt x="1620" y="25310"/>
                      </a:cubicBezTo>
                      <a:cubicBezTo>
                        <a:pt x="1751" y="26143"/>
                        <a:pt x="1822" y="26643"/>
                        <a:pt x="1822" y="26643"/>
                      </a:cubicBezTo>
                      <a:cubicBezTo>
                        <a:pt x="1848" y="26757"/>
                        <a:pt x="1960" y="26811"/>
                        <a:pt x="2076" y="26811"/>
                      </a:cubicBezTo>
                      <a:cubicBezTo>
                        <a:pt x="2226" y="26811"/>
                        <a:pt x="2383" y="26721"/>
                        <a:pt x="2370" y="26560"/>
                      </a:cubicBezTo>
                      <a:cubicBezTo>
                        <a:pt x="2370" y="26560"/>
                        <a:pt x="2322" y="26060"/>
                        <a:pt x="2251" y="25238"/>
                      </a:cubicBezTo>
                      <a:cubicBezTo>
                        <a:pt x="2203" y="24822"/>
                        <a:pt x="2156" y="24322"/>
                        <a:pt x="2108" y="23762"/>
                      </a:cubicBezTo>
                      <a:cubicBezTo>
                        <a:pt x="2048" y="23202"/>
                        <a:pt x="2013" y="22583"/>
                        <a:pt x="1953" y="21917"/>
                      </a:cubicBezTo>
                      <a:cubicBezTo>
                        <a:pt x="1727" y="19273"/>
                        <a:pt x="1560" y="15975"/>
                        <a:pt x="1394" y="13392"/>
                      </a:cubicBezTo>
                      <a:cubicBezTo>
                        <a:pt x="1072" y="8224"/>
                        <a:pt x="560" y="200"/>
                        <a:pt x="560" y="200"/>
                      </a:cubicBezTo>
                      <a:cubicBezTo>
                        <a:pt x="537" y="66"/>
                        <a:pt x="414" y="0"/>
                        <a:pt x="28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7" name="Google Shape;467;p116"/>
                <p:cNvSpPr/>
                <p:nvPr/>
              </p:nvSpPr>
              <p:spPr>
                <a:xfrm>
                  <a:off x="2447432" y="6696496"/>
                  <a:ext cx="526393" cy="233669"/>
                </a:xfrm>
                <a:custGeom>
                  <a:rect b="b" l="l" r="r" t="t"/>
                  <a:pathLst>
                    <a:path extrusionOk="0" h="9445" w="21277">
                      <a:moveTo>
                        <a:pt x="1569" y="0"/>
                      </a:moveTo>
                      <a:cubicBezTo>
                        <a:pt x="1521" y="0"/>
                        <a:pt x="1475" y="1"/>
                        <a:pt x="1429" y="1"/>
                      </a:cubicBezTo>
                      <a:cubicBezTo>
                        <a:pt x="1239" y="1"/>
                        <a:pt x="1072" y="13"/>
                        <a:pt x="929" y="25"/>
                      </a:cubicBezTo>
                      <a:cubicBezTo>
                        <a:pt x="786" y="25"/>
                        <a:pt x="655" y="37"/>
                        <a:pt x="560" y="49"/>
                      </a:cubicBezTo>
                      <a:cubicBezTo>
                        <a:pt x="358" y="61"/>
                        <a:pt x="239" y="73"/>
                        <a:pt x="239" y="73"/>
                      </a:cubicBezTo>
                      <a:cubicBezTo>
                        <a:pt x="0" y="132"/>
                        <a:pt x="48" y="585"/>
                        <a:pt x="286" y="632"/>
                      </a:cubicBezTo>
                      <a:cubicBezTo>
                        <a:pt x="286" y="632"/>
                        <a:pt x="393" y="620"/>
                        <a:pt x="584" y="620"/>
                      </a:cubicBezTo>
                      <a:cubicBezTo>
                        <a:pt x="616" y="616"/>
                        <a:pt x="650" y="615"/>
                        <a:pt x="687" y="615"/>
                      </a:cubicBezTo>
                      <a:cubicBezTo>
                        <a:pt x="761" y="615"/>
                        <a:pt x="846" y="620"/>
                        <a:pt x="941" y="620"/>
                      </a:cubicBezTo>
                      <a:cubicBezTo>
                        <a:pt x="1084" y="620"/>
                        <a:pt x="1239" y="620"/>
                        <a:pt x="1417" y="632"/>
                      </a:cubicBezTo>
                      <a:cubicBezTo>
                        <a:pt x="2120" y="668"/>
                        <a:pt x="3096" y="811"/>
                        <a:pt x="4191" y="1085"/>
                      </a:cubicBezTo>
                      <a:cubicBezTo>
                        <a:pt x="5287" y="1347"/>
                        <a:pt x="6489" y="1751"/>
                        <a:pt x="7668" y="2216"/>
                      </a:cubicBezTo>
                      <a:cubicBezTo>
                        <a:pt x="8847" y="2680"/>
                        <a:pt x="9990" y="3216"/>
                        <a:pt x="10990" y="3692"/>
                      </a:cubicBezTo>
                      <a:cubicBezTo>
                        <a:pt x="12978" y="4657"/>
                        <a:pt x="15479" y="6014"/>
                        <a:pt x="17419" y="7228"/>
                      </a:cubicBezTo>
                      <a:cubicBezTo>
                        <a:pt x="19372" y="8419"/>
                        <a:pt x="20789" y="9419"/>
                        <a:pt x="20789" y="9419"/>
                      </a:cubicBezTo>
                      <a:cubicBezTo>
                        <a:pt x="20814" y="9436"/>
                        <a:pt x="20841" y="9444"/>
                        <a:pt x="20870" y="9444"/>
                      </a:cubicBezTo>
                      <a:cubicBezTo>
                        <a:pt x="21056" y="9444"/>
                        <a:pt x="21277" y="9113"/>
                        <a:pt x="21122" y="8979"/>
                      </a:cubicBezTo>
                      <a:cubicBezTo>
                        <a:pt x="21122" y="8979"/>
                        <a:pt x="19765" y="7859"/>
                        <a:pt x="17860" y="6550"/>
                      </a:cubicBezTo>
                      <a:cubicBezTo>
                        <a:pt x="16907" y="5883"/>
                        <a:pt x="15824" y="5169"/>
                        <a:pt x="14717" y="4514"/>
                      </a:cubicBezTo>
                      <a:cubicBezTo>
                        <a:pt x="13597" y="3847"/>
                        <a:pt x="12466" y="3228"/>
                        <a:pt x="11454" y="2728"/>
                      </a:cubicBezTo>
                      <a:cubicBezTo>
                        <a:pt x="10430" y="2240"/>
                        <a:pt x="9240" y="1728"/>
                        <a:pt x="8013" y="1299"/>
                      </a:cubicBezTo>
                      <a:cubicBezTo>
                        <a:pt x="6787" y="859"/>
                        <a:pt x="5513" y="513"/>
                        <a:pt x="4358" y="287"/>
                      </a:cubicBezTo>
                      <a:cubicBezTo>
                        <a:pt x="3275" y="86"/>
                        <a:pt x="2296" y="0"/>
                        <a:pt x="156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8" name="Google Shape;468;p116"/>
                <p:cNvSpPr/>
                <p:nvPr/>
              </p:nvSpPr>
              <p:spPr>
                <a:xfrm>
                  <a:off x="2600004" y="6126931"/>
                  <a:ext cx="57644" cy="287652"/>
                </a:xfrm>
                <a:custGeom>
                  <a:rect b="b" l="l" r="r" t="t"/>
                  <a:pathLst>
                    <a:path extrusionOk="0" h="11627" w="2330">
                      <a:moveTo>
                        <a:pt x="372" y="0"/>
                      </a:moveTo>
                      <a:cubicBezTo>
                        <a:pt x="220" y="0"/>
                        <a:pt x="24" y="52"/>
                        <a:pt x="1" y="128"/>
                      </a:cubicBezTo>
                      <a:cubicBezTo>
                        <a:pt x="1" y="128"/>
                        <a:pt x="13" y="354"/>
                        <a:pt x="37" y="711"/>
                      </a:cubicBezTo>
                      <a:cubicBezTo>
                        <a:pt x="48" y="1080"/>
                        <a:pt x="72" y="1580"/>
                        <a:pt x="96" y="2164"/>
                      </a:cubicBezTo>
                      <a:cubicBezTo>
                        <a:pt x="144" y="3318"/>
                        <a:pt x="179" y="4771"/>
                        <a:pt x="310" y="5914"/>
                      </a:cubicBezTo>
                      <a:cubicBezTo>
                        <a:pt x="429" y="7045"/>
                        <a:pt x="703" y="8510"/>
                        <a:pt x="1060" y="9641"/>
                      </a:cubicBezTo>
                      <a:cubicBezTo>
                        <a:pt x="1156" y="9926"/>
                        <a:pt x="1227" y="10188"/>
                        <a:pt x="1322" y="10426"/>
                      </a:cubicBezTo>
                      <a:cubicBezTo>
                        <a:pt x="1406" y="10665"/>
                        <a:pt x="1477" y="10879"/>
                        <a:pt x="1549" y="11046"/>
                      </a:cubicBezTo>
                      <a:cubicBezTo>
                        <a:pt x="1703" y="11391"/>
                        <a:pt x="1787" y="11593"/>
                        <a:pt x="1787" y="11593"/>
                      </a:cubicBezTo>
                      <a:cubicBezTo>
                        <a:pt x="1800" y="11616"/>
                        <a:pt x="1832" y="11626"/>
                        <a:pt x="1876" y="11626"/>
                      </a:cubicBezTo>
                      <a:cubicBezTo>
                        <a:pt x="2033" y="11626"/>
                        <a:pt x="2329" y="11496"/>
                        <a:pt x="2311" y="11403"/>
                      </a:cubicBezTo>
                      <a:cubicBezTo>
                        <a:pt x="2311" y="11403"/>
                        <a:pt x="2251" y="11188"/>
                        <a:pt x="2156" y="10843"/>
                      </a:cubicBezTo>
                      <a:cubicBezTo>
                        <a:pt x="2108" y="10677"/>
                        <a:pt x="2061" y="10462"/>
                        <a:pt x="2001" y="10224"/>
                      </a:cubicBezTo>
                      <a:cubicBezTo>
                        <a:pt x="1942" y="9998"/>
                        <a:pt x="1906" y="9724"/>
                        <a:pt x="1846" y="9450"/>
                      </a:cubicBezTo>
                      <a:cubicBezTo>
                        <a:pt x="1632" y="8331"/>
                        <a:pt x="1489" y="6914"/>
                        <a:pt x="1370" y="5795"/>
                      </a:cubicBezTo>
                      <a:cubicBezTo>
                        <a:pt x="1251" y="4688"/>
                        <a:pt x="1072" y="3247"/>
                        <a:pt x="906" y="2092"/>
                      </a:cubicBezTo>
                      <a:cubicBezTo>
                        <a:pt x="822" y="1509"/>
                        <a:pt x="727" y="997"/>
                        <a:pt x="668" y="640"/>
                      </a:cubicBezTo>
                      <a:cubicBezTo>
                        <a:pt x="596" y="282"/>
                        <a:pt x="549" y="56"/>
                        <a:pt x="549" y="56"/>
                      </a:cubicBezTo>
                      <a:cubicBezTo>
                        <a:pt x="531" y="17"/>
                        <a:pt x="459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469" name="Google Shape;469;p116"/>
          <p:cNvSpPr/>
          <p:nvPr/>
        </p:nvSpPr>
        <p:spPr>
          <a:xfrm flipH="1">
            <a:off x="5821610" y="3359424"/>
            <a:ext cx="3190928" cy="1665834"/>
          </a:xfrm>
          <a:custGeom>
            <a:rect b="b" l="l" r="r" t="t"/>
            <a:pathLst>
              <a:path extrusionOk="0" h="42149" w="80737">
                <a:moveTo>
                  <a:pt x="40565" y="1"/>
                </a:moveTo>
                <a:cubicBezTo>
                  <a:pt x="34671" y="1"/>
                  <a:pt x="29373" y="2489"/>
                  <a:pt x="25658" y="6478"/>
                </a:cubicBezTo>
                <a:cubicBezTo>
                  <a:pt x="23157" y="9151"/>
                  <a:pt x="19680" y="10629"/>
                  <a:pt x="16026" y="10629"/>
                </a:cubicBezTo>
                <a:cubicBezTo>
                  <a:pt x="15872" y="10629"/>
                  <a:pt x="15717" y="10626"/>
                  <a:pt x="15562" y="10621"/>
                </a:cubicBezTo>
                <a:cubicBezTo>
                  <a:pt x="15383" y="10609"/>
                  <a:pt x="15216" y="10609"/>
                  <a:pt x="15038" y="10609"/>
                </a:cubicBezTo>
                <a:cubicBezTo>
                  <a:pt x="6727" y="10609"/>
                  <a:pt x="0" y="17324"/>
                  <a:pt x="0" y="25623"/>
                </a:cubicBezTo>
                <a:cubicBezTo>
                  <a:pt x="0" y="33910"/>
                  <a:pt x="6727" y="40625"/>
                  <a:pt x="15038" y="40625"/>
                </a:cubicBezTo>
                <a:cubicBezTo>
                  <a:pt x="19705" y="40625"/>
                  <a:pt x="23872" y="38505"/>
                  <a:pt x="26623" y="35184"/>
                </a:cubicBezTo>
                <a:cubicBezTo>
                  <a:pt x="30278" y="38589"/>
                  <a:pt x="35171" y="40684"/>
                  <a:pt x="40565" y="40684"/>
                </a:cubicBezTo>
                <a:cubicBezTo>
                  <a:pt x="43529" y="40684"/>
                  <a:pt x="46351" y="40053"/>
                  <a:pt x="48887" y="38910"/>
                </a:cubicBezTo>
                <a:cubicBezTo>
                  <a:pt x="51233" y="40922"/>
                  <a:pt x="54293" y="42149"/>
                  <a:pt x="57638" y="42149"/>
                </a:cubicBezTo>
                <a:cubicBezTo>
                  <a:pt x="61984" y="42149"/>
                  <a:pt x="65854" y="40077"/>
                  <a:pt x="68306" y="36874"/>
                </a:cubicBezTo>
                <a:cubicBezTo>
                  <a:pt x="69628" y="38124"/>
                  <a:pt x="71414" y="38898"/>
                  <a:pt x="73378" y="38898"/>
                </a:cubicBezTo>
                <a:cubicBezTo>
                  <a:pt x="77438" y="38898"/>
                  <a:pt x="80736" y="35600"/>
                  <a:pt x="80736" y="31540"/>
                </a:cubicBezTo>
                <a:cubicBezTo>
                  <a:pt x="80736" y="27480"/>
                  <a:pt x="77438" y="24194"/>
                  <a:pt x="73378" y="24194"/>
                </a:cubicBezTo>
                <a:lnTo>
                  <a:pt x="73343" y="24194"/>
                </a:lnTo>
                <a:cubicBezTo>
                  <a:pt x="73331" y="24194"/>
                  <a:pt x="73318" y="24194"/>
                  <a:pt x="73306" y="24194"/>
                </a:cubicBezTo>
                <a:cubicBezTo>
                  <a:pt x="71641" y="24194"/>
                  <a:pt x="70062" y="23386"/>
                  <a:pt x="69211" y="21944"/>
                </a:cubicBezTo>
                <a:cubicBezTo>
                  <a:pt x="67925" y="19777"/>
                  <a:pt x="66044" y="17991"/>
                  <a:pt x="63782" y="16824"/>
                </a:cubicBezTo>
                <a:cubicBezTo>
                  <a:pt x="61734" y="15764"/>
                  <a:pt x="60091" y="14086"/>
                  <a:pt x="59139" y="11978"/>
                </a:cubicBezTo>
                <a:cubicBezTo>
                  <a:pt x="55948" y="4918"/>
                  <a:pt x="48840" y="1"/>
                  <a:pt x="405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116"/>
          <p:cNvSpPr/>
          <p:nvPr/>
        </p:nvSpPr>
        <p:spPr>
          <a:xfrm>
            <a:off x="7687" y="2854054"/>
            <a:ext cx="9136313" cy="2289456"/>
          </a:xfrm>
          <a:custGeom>
            <a:rect b="b" l="l" r="r" t="t"/>
            <a:pathLst>
              <a:path extrusionOk="0" h="70881" w="282858">
                <a:moveTo>
                  <a:pt x="57528" y="1"/>
                </a:moveTo>
                <a:cubicBezTo>
                  <a:pt x="37107" y="1"/>
                  <a:pt x="17867" y="6326"/>
                  <a:pt x="1" y="16029"/>
                </a:cubicBezTo>
                <a:lnTo>
                  <a:pt x="1" y="70881"/>
                </a:lnTo>
                <a:lnTo>
                  <a:pt x="282857" y="70881"/>
                </a:lnTo>
                <a:lnTo>
                  <a:pt x="282857" y="53831"/>
                </a:lnTo>
                <a:cubicBezTo>
                  <a:pt x="276183" y="53941"/>
                  <a:pt x="269511" y="54030"/>
                  <a:pt x="262852" y="54030"/>
                </a:cubicBezTo>
                <a:cubicBezTo>
                  <a:pt x="230491" y="54030"/>
                  <a:pt x="198425" y="51930"/>
                  <a:pt x="167736" y="39913"/>
                </a:cubicBezTo>
                <a:cubicBezTo>
                  <a:pt x="131005" y="25530"/>
                  <a:pt x="101025" y="967"/>
                  <a:pt x="59794" y="27"/>
                </a:cubicBezTo>
                <a:cubicBezTo>
                  <a:pt x="59037" y="10"/>
                  <a:pt x="58282" y="1"/>
                  <a:pt x="575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16"/>
          <p:cNvSpPr/>
          <p:nvPr/>
        </p:nvSpPr>
        <p:spPr>
          <a:xfrm>
            <a:off x="3838" y="3477799"/>
            <a:ext cx="1828197" cy="1665810"/>
          </a:xfrm>
          <a:custGeom>
            <a:rect b="b" l="l" r="r" t="t"/>
            <a:pathLst>
              <a:path extrusionOk="0" h="52020" w="57091">
                <a:moveTo>
                  <a:pt x="167" y="14181"/>
                </a:moveTo>
                <a:cubicBezTo>
                  <a:pt x="845" y="14181"/>
                  <a:pt x="14859" y="1"/>
                  <a:pt x="24658" y="18574"/>
                </a:cubicBezTo>
                <a:cubicBezTo>
                  <a:pt x="34457" y="37160"/>
                  <a:pt x="57090" y="28040"/>
                  <a:pt x="50840" y="52019"/>
                </a:cubicBezTo>
                <a:lnTo>
                  <a:pt x="0" y="52019"/>
                </a:ln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116"/>
          <p:cNvSpPr/>
          <p:nvPr/>
        </p:nvSpPr>
        <p:spPr>
          <a:xfrm rot="10800000">
            <a:off x="6313766" y="18"/>
            <a:ext cx="2637197" cy="681282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116"/>
          <p:cNvSpPr txBox="1"/>
          <p:nvPr>
            <p:ph type="title"/>
          </p:nvPr>
        </p:nvSpPr>
        <p:spPr>
          <a:xfrm>
            <a:off x="720000" y="970282"/>
            <a:ext cx="7704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/>
        </p:txBody>
      </p:sp>
      <p:sp>
        <p:nvSpPr>
          <p:cNvPr id="474" name="Google Shape;474;p116"/>
          <p:cNvSpPr txBox="1"/>
          <p:nvPr>
            <p:ph idx="1" type="subTitle"/>
          </p:nvPr>
        </p:nvSpPr>
        <p:spPr>
          <a:xfrm>
            <a:off x="720000" y="2109384"/>
            <a:ext cx="7704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475" name="Google Shape;475;p116"/>
          <p:cNvSpPr txBox="1"/>
          <p:nvPr>
            <p:ph idx="2" type="title"/>
          </p:nvPr>
        </p:nvSpPr>
        <p:spPr>
          <a:xfrm>
            <a:off x="720000" y="2824265"/>
            <a:ext cx="7704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/>
        </p:txBody>
      </p:sp>
      <p:sp>
        <p:nvSpPr>
          <p:cNvPr id="476" name="Google Shape;476;p116"/>
          <p:cNvSpPr txBox="1"/>
          <p:nvPr>
            <p:ph idx="3" type="subTitle"/>
          </p:nvPr>
        </p:nvSpPr>
        <p:spPr>
          <a:xfrm>
            <a:off x="720000" y="3963368"/>
            <a:ext cx="7704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None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90"/>
          <p:cNvGrpSpPr/>
          <p:nvPr/>
        </p:nvGrpSpPr>
        <p:grpSpPr>
          <a:xfrm>
            <a:off x="1663491" y="213118"/>
            <a:ext cx="5817010" cy="4856568"/>
            <a:chOff x="341100" y="783750"/>
            <a:chExt cx="6212100" cy="5186425"/>
          </a:xfrm>
        </p:grpSpPr>
        <p:sp>
          <p:nvSpPr>
            <p:cNvPr id="19" name="Google Shape;19;p90"/>
            <p:cNvSpPr/>
            <p:nvPr/>
          </p:nvSpPr>
          <p:spPr>
            <a:xfrm>
              <a:off x="341100" y="783750"/>
              <a:ext cx="6212100" cy="4828500"/>
            </a:xfrm>
            <a:custGeom>
              <a:rect b="b" l="l" r="r" t="t"/>
              <a:pathLst>
                <a:path extrusionOk="0" h="193140" w="248484">
                  <a:moveTo>
                    <a:pt x="193048" y="0"/>
                  </a:moveTo>
                  <a:cubicBezTo>
                    <a:pt x="172800" y="0"/>
                    <a:pt x="152013" y="12189"/>
                    <a:pt x="136422" y="15876"/>
                  </a:cubicBezTo>
                  <a:cubicBezTo>
                    <a:pt x="130552" y="17264"/>
                    <a:pt x="124754" y="17623"/>
                    <a:pt x="118977" y="17623"/>
                  </a:cubicBezTo>
                  <a:cubicBezTo>
                    <a:pt x="112798" y="17623"/>
                    <a:pt x="106643" y="17212"/>
                    <a:pt x="100452" y="17212"/>
                  </a:cubicBezTo>
                  <a:cubicBezTo>
                    <a:pt x="88065" y="17212"/>
                    <a:pt x="75531" y="18856"/>
                    <a:pt x="62354" y="28723"/>
                  </a:cubicBezTo>
                  <a:cubicBezTo>
                    <a:pt x="42042" y="43915"/>
                    <a:pt x="42137" y="61369"/>
                    <a:pt x="36196" y="73681"/>
                  </a:cubicBezTo>
                  <a:cubicBezTo>
                    <a:pt x="28611" y="89397"/>
                    <a:pt x="12728" y="100148"/>
                    <a:pt x="5787" y="116722"/>
                  </a:cubicBezTo>
                  <a:cubicBezTo>
                    <a:pt x="1132" y="127830"/>
                    <a:pt x="1" y="141379"/>
                    <a:pt x="4751" y="152654"/>
                  </a:cubicBezTo>
                  <a:cubicBezTo>
                    <a:pt x="13609" y="173705"/>
                    <a:pt x="35553" y="169133"/>
                    <a:pt x="63866" y="182265"/>
                  </a:cubicBezTo>
                  <a:cubicBezTo>
                    <a:pt x="78187" y="188911"/>
                    <a:pt x="85640" y="189269"/>
                    <a:pt x="95118" y="189269"/>
                  </a:cubicBezTo>
                  <a:cubicBezTo>
                    <a:pt x="96264" y="189269"/>
                    <a:pt x="97440" y="189264"/>
                    <a:pt x="98661" y="189264"/>
                  </a:cubicBezTo>
                  <a:cubicBezTo>
                    <a:pt x="106249" y="189264"/>
                    <a:pt x="115586" y="189466"/>
                    <a:pt x="130445" y="192386"/>
                  </a:cubicBezTo>
                  <a:cubicBezTo>
                    <a:pt x="131160" y="192646"/>
                    <a:pt x="135644" y="193140"/>
                    <a:pt x="141946" y="193140"/>
                  </a:cubicBezTo>
                  <a:cubicBezTo>
                    <a:pt x="152657" y="193140"/>
                    <a:pt x="168620" y="191713"/>
                    <a:pt x="180261" y="185289"/>
                  </a:cubicBezTo>
                  <a:cubicBezTo>
                    <a:pt x="214789" y="166216"/>
                    <a:pt x="207122" y="145987"/>
                    <a:pt x="214277" y="126187"/>
                  </a:cubicBezTo>
                  <a:cubicBezTo>
                    <a:pt x="218433" y="114721"/>
                    <a:pt x="227339" y="105994"/>
                    <a:pt x="234077" y="96076"/>
                  </a:cubicBezTo>
                  <a:cubicBezTo>
                    <a:pt x="248484" y="74883"/>
                    <a:pt x="246377" y="48987"/>
                    <a:pt x="234506" y="27913"/>
                  </a:cubicBezTo>
                  <a:cubicBezTo>
                    <a:pt x="222493" y="6573"/>
                    <a:pt x="207916" y="0"/>
                    <a:pt x="1930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90"/>
            <p:cNvSpPr/>
            <p:nvPr/>
          </p:nvSpPr>
          <p:spPr>
            <a:xfrm>
              <a:off x="524750" y="855925"/>
              <a:ext cx="5839450" cy="4648425"/>
            </a:xfrm>
            <a:custGeom>
              <a:rect b="b" l="l" r="r" t="t"/>
              <a:pathLst>
                <a:path extrusionOk="0" h="185937" w="233578">
                  <a:moveTo>
                    <a:pt x="121779" y="0"/>
                  </a:moveTo>
                  <a:cubicBezTo>
                    <a:pt x="109175" y="0"/>
                    <a:pt x="96563" y="3745"/>
                    <a:pt x="85785" y="11250"/>
                  </a:cubicBezTo>
                  <a:cubicBezTo>
                    <a:pt x="76082" y="18013"/>
                    <a:pt x="74105" y="21668"/>
                    <a:pt x="58091" y="27753"/>
                  </a:cubicBezTo>
                  <a:cubicBezTo>
                    <a:pt x="39827" y="34694"/>
                    <a:pt x="14943" y="36361"/>
                    <a:pt x="6359" y="57578"/>
                  </a:cubicBezTo>
                  <a:cubicBezTo>
                    <a:pt x="1" y="73294"/>
                    <a:pt x="2644" y="100107"/>
                    <a:pt x="15038" y="121228"/>
                  </a:cubicBezTo>
                  <a:cubicBezTo>
                    <a:pt x="26290" y="140409"/>
                    <a:pt x="41982" y="141814"/>
                    <a:pt x="54067" y="146589"/>
                  </a:cubicBezTo>
                  <a:cubicBezTo>
                    <a:pt x="70891" y="153232"/>
                    <a:pt x="82225" y="165662"/>
                    <a:pt x="99561" y="173735"/>
                  </a:cubicBezTo>
                  <a:cubicBezTo>
                    <a:pt x="114733" y="180786"/>
                    <a:pt x="135375" y="185937"/>
                    <a:pt x="155204" y="185937"/>
                  </a:cubicBezTo>
                  <a:cubicBezTo>
                    <a:pt x="170496" y="185937"/>
                    <a:pt x="185305" y="182874"/>
                    <a:pt x="196752" y="175259"/>
                  </a:cubicBezTo>
                  <a:cubicBezTo>
                    <a:pt x="233578" y="150780"/>
                    <a:pt x="213194" y="117061"/>
                    <a:pt x="201347" y="87891"/>
                  </a:cubicBezTo>
                  <a:cubicBezTo>
                    <a:pt x="186560" y="51517"/>
                    <a:pt x="181512" y="36944"/>
                    <a:pt x="171296" y="24014"/>
                  </a:cubicBezTo>
                  <a:cubicBezTo>
                    <a:pt x="158656" y="8021"/>
                    <a:pt x="140226" y="0"/>
                    <a:pt x="121779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90"/>
            <p:cNvSpPr/>
            <p:nvPr/>
          </p:nvSpPr>
          <p:spPr>
            <a:xfrm>
              <a:off x="2342372" y="4406727"/>
              <a:ext cx="954900" cy="1456225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90"/>
            <p:cNvSpPr/>
            <p:nvPr/>
          </p:nvSpPr>
          <p:spPr>
            <a:xfrm>
              <a:off x="2410222" y="4669852"/>
              <a:ext cx="727175" cy="1249700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90"/>
            <p:cNvSpPr/>
            <p:nvPr/>
          </p:nvSpPr>
          <p:spPr>
            <a:xfrm>
              <a:off x="1167700" y="4550275"/>
              <a:ext cx="1247500" cy="1225725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90"/>
            <p:cNvSpPr/>
            <p:nvPr/>
          </p:nvSpPr>
          <p:spPr>
            <a:xfrm>
              <a:off x="1338200" y="4738950"/>
              <a:ext cx="1042675" cy="1037425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90"/>
            <p:cNvSpPr/>
            <p:nvPr/>
          </p:nvSpPr>
          <p:spPr>
            <a:xfrm>
              <a:off x="4343975" y="4619350"/>
              <a:ext cx="1461525" cy="1350825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90"/>
            <p:cNvSpPr/>
            <p:nvPr/>
          </p:nvSpPr>
          <p:spPr>
            <a:xfrm>
              <a:off x="4433000" y="4738825"/>
              <a:ext cx="1064425" cy="1104000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" name="Google Shape;27;p90"/>
          <p:cNvSpPr txBox="1"/>
          <p:nvPr>
            <p:ph type="title"/>
          </p:nvPr>
        </p:nvSpPr>
        <p:spPr>
          <a:xfrm>
            <a:off x="2672700" y="1304100"/>
            <a:ext cx="37989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90"/>
          <p:cNvSpPr txBox="1"/>
          <p:nvPr>
            <p:ph idx="1" type="subTitle"/>
          </p:nvPr>
        </p:nvSpPr>
        <p:spPr>
          <a:xfrm>
            <a:off x="2785275" y="2083550"/>
            <a:ext cx="3573600" cy="14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2">
  <p:cSld name="CUSTOM_1_1">
    <p:bg>
      <p:bgPr>
        <a:solidFill>
          <a:schemeClr val="dk2"/>
        </a:solidFill>
      </p:bgPr>
    </p:bg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17"/>
          <p:cNvSpPr txBox="1"/>
          <p:nvPr>
            <p:ph type="title"/>
          </p:nvPr>
        </p:nvSpPr>
        <p:spPr>
          <a:xfrm>
            <a:off x="717525" y="1610450"/>
            <a:ext cx="3316800" cy="14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479" name="Google Shape;479;p117"/>
          <p:cNvGrpSpPr/>
          <p:nvPr/>
        </p:nvGrpSpPr>
        <p:grpSpPr>
          <a:xfrm>
            <a:off x="440413" y="3605057"/>
            <a:ext cx="3748961" cy="1754140"/>
            <a:chOff x="440413" y="3605057"/>
            <a:chExt cx="3748961" cy="1754140"/>
          </a:xfrm>
        </p:grpSpPr>
        <p:sp>
          <p:nvSpPr>
            <p:cNvPr id="480" name="Google Shape;480;p117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117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82" name="Google Shape;482;p117"/>
            <p:cNvGrpSpPr/>
            <p:nvPr/>
          </p:nvGrpSpPr>
          <p:grpSpPr>
            <a:xfrm flipH="1" rot="139855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483" name="Google Shape;483;p117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484" name="Google Shape;484;p117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85" name="Google Shape;485;p117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486" name="Google Shape;486;p117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7" name="Google Shape;487;p117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8" name="Google Shape;488;p117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89" name="Google Shape;489;p117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490" name="Google Shape;490;p117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91" name="Google Shape;491;p117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492" name="Google Shape;492;p117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3" name="Google Shape;493;p117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4" name="Google Shape;494;p117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p117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496" name="Google Shape;496;p117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12"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18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99" name="Google Shape;499;p118"/>
          <p:cNvSpPr txBox="1"/>
          <p:nvPr>
            <p:ph idx="2" type="title"/>
          </p:nvPr>
        </p:nvSpPr>
        <p:spPr>
          <a:xfrm>
            <a:off x="717513" y="16083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00" name="Google Shape;500;p118"/>
          <p:cNvSpPr txBox="1"/>
          <p:nvPr>
            <p:ph idx="1" type="subTitle"/>
          </p:nvPr>
        </p:nvSpPr>
        <p:spPr>
          <a:xfrm>
            <a:off x="717513" y="2011675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01" name="Google Shape;501;p118"/>
          <p:cNvSpPr txBox="1"/>
          <p:nvPr>
            <p:ph idx="3" type="title"/>
          </p:nvPr>
        </p:nvSpPr>
        <p:spPr>
          <a:xfrm>
            <a:off x="6441667" y="16083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02" name="Google Shape;502;p118"/>
          <p:cNvSpPr txBox="1"/>
          <p:nvPr>
            <p:ph idx="4" type="subTitle"/>
          </p:nvPr>
        </p:nvSpPr>
        <p:spPr>
          <a:xfrm>
            <a:off x="6441667" y="2011675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03" name="Google Shape;503;p118"/>
          <p:cNvSpPr txBox="1"/>
          <p:nvPr>
            <p:ph idx="5" type="title"/>
          </p:nvPr>
        </p:nvSpPr>
        <p:spPr>
          <a:xfrm>
            <a:off x="717513" y="3301352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04" name="Google Shape;504;p118"/>
          <p:cNvSpPr txBox="1"/>
          <p:nvPr>
            <p:ph idx="6" type="subTitle"/>
          </p:nvPr>
        </p:nvSpPr>
        <p:spPr>
          <a:xfrm>
            <a:off x="717513" y="3704652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05" name="Google Shape;505;p118"/>
          <p:cNvSpPr txBox="1"/>
          <p:nvPr>
            <p:ph idx="7" type="title"/>
          </p:nvPr>
        </p:nvSpPr>
        <p:spPr>
          <a:xfrm>
            <a:off x="6441667" y="3301352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06" name="Google Shape;506;p118"/>
          <p:cNvSpPr txBox="1"/>
          <p:nvPr>
            <p:ph idx="8" type="subTitle"/>
          </p:nvPr>
        </p:nvSpPr>
        <p:spPr>
          <a:xfrm>
            <a:off x="6441667" y="3704652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07" name="Google Shape;507;p118"/>
          <p:cNvGrpSpPr/>
          <p:nvPr/>
        </p:nvGrpSpPr>
        <p:grpSpPr>
          <a:xfrm>
            <a:off x="7676453" y="-6"/>
            <a:ext cx="1430731" cy="1059983"/>
            <a:chOff x="7676453" y="-6"/>
            <a:chExt cx="1430731" cy="1059983"/>
          </a:xfrm>
        </p:grpSpPr>
        <p:grpSp>
          <p:nvGrpSpPr>
            <p:cNvPr id="508" name="Google Shape;508;p118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509" name="Google Shape;509;p118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118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118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118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13" name="Google Shape;513;p118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514" name="Google Shape;514;p118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118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16" name="Google Shape;516;p118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1_2_1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19"/>
          <p:cNvSpPr txBox="1"/>
          <p:nvPr>
            <p:ph type="title"/>
          </p:nvPr>
        </p:nvSpPr>
        <p:spPr>
          <a:xfrm>
            <a:off x="720000" y="2601000"/>
            <a:ext cx="556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19" name="Google Shape;519;p119"/>
          <p:cNvSpPr txBox="1"/>
          <p:nvPr>
            <p:ph idx="1" type="subTitle"/>
          </p:nvPr>
        </p:nvSpPr>
        <p:spPr>
          <a:xfrm>
            <a:off x="720000" y="540000"/>
            <a:ext cx="5565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Medium"/>
              <a:buNone/>
              <a:defRPr sz="2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520" name="Google Shape;520;p119"/>
          <p:cNvGrpSpPr/>
          <p:nvPr/>
        </p:nvGrpSpPr>
        <p:grpSpPr>
          <a:xfrm flipH="1" rot="199848">
            <a:off x="1146238" y="3853117"/>
            <a:ext cx="581719" cy="921600"/>
            <a:chOff x="-1904298" y="1056455"/>
            <a:chExt cx="581725" cy="921610"/>
          </a:xfrm>
        </p:grpSpPr>
        <p:sp>
          <p:nvSpPr>
            <p:cNvPr id="521" name="Google Shape;521;p119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119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3" name="Google Shape;523;p119"/>
          <p:cNvGrpSpPr/>
          <p:nvPr/>
        </p:nvGrpSpPr>
        <p:grpSpPr>
          <a:xfrm flipH="1">
            <a:off x="1561015" y="3934149"/>
            <a:ext cx="878448" cy="863379"/>
            <a:chOff x="-5358445" y="839844"/>
            <a:chExt cx="1391711" cy="1367837"/>
          </a:xfrm>
        </p:grpSpPr>
        <p:sp>
          <p:nvSpPr>
            <p:cNvPr id="524" name="Google Shape;524;p119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119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6" name="Google Shape;526;p119"/>
          <p:cNvGrpSpPr/>
          <p:nvPr/>
        </p:nvGrpSpPr>
        <p:grpSpPr>
          <a:xfrm flipH="1" rot="1263781">
            <a:off x="538221" y="4030012"/>
            <a:ext cx="890375" cy="822935"/>
            <a:chOff x="-1855532" y="1600966"/>
            <a:chExt cx="890361" cy="822923"/>
          </a:xfrm>
        </p:grpSpPr>
        <p:sp>
          <p:nvSpPr>
            <p:cNvPr id="527" name="Google Shape;527;p119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119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9" name="Google Shape;529;p119"/>
          <p:cNvGrpSpPr/>
          <p:nvPr/>
        </p:nvGrpSpPr>
        <p:grpSpPr>
          <a:xfrm flipH="1"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530" name="Google Shape;530;p119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119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119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6"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4" name="Google Shape;534;p120"/>
          <p:cNvGrpSpPr/>
          <p:nvPr/>
        </p:nvGrpSpPr>
        <p:grpSpPr>
          <a:xfrm>
            <a:off x="-300" y="3427904"/>
            <a:ext cx="9143704" cy="1715603"/>
            <a:chOff x="377798" y="3469600"/>
            <a:chExt cx="7110743" cy="1334165"/>
          </a:xfrm>
        </p:grpSpPr>
        <p:sp>
          <p:nvSpPr>
            <p:cNvPr id="535" name="Google Shape;535;p120"/>
            <p:cNvSpPr/>
            <p:nvPr/>
          </p:nvSpPr>
          <p:spPr>
            <a:xfrm>
              <a:off x="2934275" y="3745525"/>
              <a:ext cx="1009075" cy="526875"/>
            </a:xfrm>
            <a:custGeom>
              <a:rect b="b" l="l" r="r" t="t"/>
              <a:pathLst>
                <a:path extrusionOk="0" h="21075" w="40363">
                  <a:moveTo>
                    <a:pt x="20277" y="1"/>
                  </a:moveTo>
                  <a:cubicBezTo>
                    <a:pt x="16705" y="1"/>
                    <a:pt x="13574" y="1834"/>
                    <a:pt x="11752" y="4608"/>
                  </a:cubicBezTo>
                  <a:cubicBezTo>
                    <a:pt x="11327" y="5242"/>
                    <a:pt x="10616" y="5583"/>
                    <a:pt x="9876" y="5583"/>
                  </a:cubicBezTo>
                  <a:cubicBezTo>
                    <a:pt x="9684" y="5583"/>
                    <a:pt x="9491" y="5560"/>
                    <a:pt x="9300" y="5513"/>
                  </a:cubicBezTo>
                  <a:cubicBezTo>
                    <a:pt x="8728" y="5382"/>
                    <a:pt x="8133" y="5299"/>
                    <a:pt x="7514" y="5299"/>
                  </a:cubicBezTo>
                  <a:cubicBezTo>
                    <a:pt x="3358" y="5299"/>
                    <a:pt x="1" y="8657"/>
                    <a:pt x="1" y="12812"/>
                  </a:cubicBezTo>
                  <a:cubicBezTo>
                    <a:pt x="1" y="16955"/>
                    <a:pt x="3358" y="20313"/>
                    <a:pt x="7514" y="20313"/>
                  </a:cubicBezTo>
                  <a:cubicBezTo>
                    <a:pt x="9204" y="20313"/>
                    <a:pt x="10764" y="19753"/>
                    <a:pt x="12026" y="18813"/>
                  </a:cubicBezTo>
                  <a:cubicBezTo>
                    <a:pt x="12454" y="18488"/>
                    <a:pt x="12967" y="18320"/>
                    <a:pt x="13478" y="18320"/>
                  </a:cubicBezTo>
                  <a:cubicBezTo>
                    <a:pt x="13905" y="18320"/>
                    <a:pt x="14331" y="18438"/>
                    <a:pt x="14705" y="18682"/>
                  </a:cubicBezTo>
                  <a:cubicBezTo>
                    <a:pt x="16312" y="19729"/>
                    <a:pt x="18217" y="20337"/>
                    <a:pt x="20277" y="20337"/>
                  </a:cubicBezTo>
                  <a:cubicBezTo>
                    <a:pt x="21361" y="20337"/>
                    <a:pt x="22396" y="20170"/>
                    <a:pt x="23373" y="19860"/>
                  </a:cubicBezTo>
                  <a:cubicBezTo>
                    <a:pt x="23615" y="19784"/>
                    <a:pt x="23866" y="19745"/>
                    <a:pt x="24114" y="19745"/>
                  </a:cubicBezTo>
                  <a:cubicBezTo>
                    <a:pt x="24525" y="19745"/>
                    <a:pt x="24929" y="19852"/>
                    <a:pt x="25278" y="20075"/>
                  </a:cubicBezTo>
                  <a:cubicBezTo>
                    <a:pt x="26314" y="20706"/>
                    <a:pt x="27516" y="21075"/>
                    <a:pt x="28814" y="21075"/>
                  </a:cubicBezTo>
                  <a:cubicBezTo>
                    <a:pt x="30409" y="21075"/>
                    <a:pt x="31886" y="20515"/>
                    <a:pt x="33041" y="19575"/>
                  </a:cubicBezTo>
                  <a:cubicBezTo>
                    <a:pt x="33472" y="19231"/>
                    <a:pt x="34006" y="19037"/>
                    <a:pt x="34544" y="19037"/>
                  </a:cubicBezTo>
                  <a:cubicBezTo>
                    <a:pt x="34808" y="19037"/>
                    <a:pt x="35072" y="19084"/>
                    <a:pt x="35327" y="19182"/>
                  </a:cubicBezTo>
                  <a:cubicBezTo>
                    <a:pt x="35743" y="19360"/>
                    <a:pt x="36208" y="19444"/>
                    <a:pt x="36684" y="19444"/>
                  </a:cubicBezTo>
                  <a:cubicBezTo>
                    <a:pt x="38720" y="19444"/>
                    <a:pt x="40363" y="17801"/>
                    <a:pt x="40363" y="15776"/>
                  </a:cubicBezTo>
                  <a:cubicBezTo>
                    <a:pt x="40363" y="13741"/>
                    <a:pt x="38720" y="12097"/>
                    <a:pt x="36684" y="12097"/>
                  </a:cubicBezTo>
                  <a:lnTo>
                    <a:pt x="36672" y="12097"/>
                  </a:lnTo>
                  <a:cubicBezTo>
                    <a:pt x="35827" y="12097"/>
                    <a:pt x="35029" y="11693"/>
                    <a:pt x="34600" y="10966"/>
                  </a:cubicBezTo>
                  <a:cubicBezTo>
                    <a:pt x="33838" y="9680"/>
                    <a:pt x="32660" y="8668"/>
                    <a:pt x="31231" y="8121"/>
                  </a:cubicBezTo>
                  <a:cubicBezTo>
                    <a:pt x="30612" y="7871"/>
                    <a:pt x="30100" y="7394"/>
                    <a:pt x="29874" y="6752"/>
                  </a:cubicBezTo>
                  <a:cubicBezTo>
                    <a:pt x="28469" y="2823"/>
                    <a:pt x="24706" y="1"/>
                    <a:pt x="202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120"/>
            <p:cNvSpPr/>
            <p:nvPr/>
          </p:nvSpPr>
          <p:spPr>
            <a:xfrm>
              <a:off x="4838100" y="3469600"/>
              <a:ext cx="2018425" cy="1053725"/>
            </a:xfrm>
            <a:custGeom>
              <a:rect b="b" l="l" r="r" t="t"/>
              <a:pathLst>
                <a:path extrusionOk="0" h="42149" w="80737">
                  <a:moveTo>
                    <a:pt x="40565" y="1"/>
                  </a:moveTo>
                  <a:cubicBezTo>
                    <a:pt x="34671" y="1"/>
                    <a:pt x="29373" y="2489"/>
                    <a:pt x="25658" y="6478"/>
                  </a:cubicBezTo>
                  <a:cubicBezTo>
                    <a:pt x="23157" y="9151"/>
                    <a:pt x="19680" y="10629"/>
                    <a:pt x="16026" y="10629"/>
                  </a:cubicBezTo>
                  <a:cubicBezTo>
                    <a:pt x="15872" y="10629"/>
                    <a:pt x="15717" y="10626"/>
                    <a:pt x="15562" y="10621"/>
                  </a:cubicBezTo>
                  <a:cubicBezTo>
                    <a:pt x="15383" y="10609"/>
                    <a:pt x="15216" y="10609"/>
                    <a:pt x="15038" y="10609"/>
                  </a:cubicBezTo>
                  <a:cubicBezTo>
                    <a:pt x="6727" y="10609"/>
                    <a:pt x="0" y="17324"/>
                    <a:pt x="0" y="25623"/>
                  </a:cubicBezTo>
                  <a:cubicBezTo>
                    <a:pt x="0" y="33910"/>
                    <a:pt x="6727" y="40625"/>
                    <a:pt x="15038" y="40625"/>
                  </a:cubicBezTo>
                  <a:cubicBezTo>
                    <a:pt x="19705" y="40625"/>
                    <a:pt x="23872" y="38505"/>
                    <a:pt x="26623" y="35184"/>
                  </a:cubicBezTo>
                  <a:cubicBezTo>
                    <a:pt x="30278" y="38589"/>
                    <a:pt x="35171" y="40684"/>
                    <a:pt x="40565" y="40684"/>
                  </a:cubicBezTo>
                  <a:cubicBezTo>
                    <a:pt x="43529" y="40684"/>
                    <a:pt x="46351" y="40053"/>
                    <a:pt x="48887" y="38910"/>
                  </a:cubicBezTo>
                  <a:cubicBezTo>
                    <a:pt x="51233" y="40922"/>
                    <a:pt x="54293" y="42149"/>
                    <a:pt x="57638" y="42149"/>
                  </a:cubicBezTo>
                  <a:cubicBezTo>
                    <a:pt x="61984" y="42149"/>
                    <a:pt x="65854" y="40077"/>
                    <a:pt x="68306" y="36874"/>
                  </a:cubicBezTo>
                  <a:cubicBezTo>
                    <a:pt x="69628" y="38124"/>
                    <a:pt x="71414" y="38898"/>
                    <a:pt x="73378" y="38898"/>
                  </a:cubicBezTo>
                  <a:cubicBezTo>
                    <a:pt x="77438" y="38898"/>
                    <a:pt x="80736" y="35600"/>
                    <a:pt x="80736" y="31540"/>
                  </a:cubicBezTo>
                  <a:cubicBezTo>
                    <a:pt x="80736" y="27480"/>
                    <a:pt x="77438" y="24194"/>
                    <a:pt x="73378" y="24194"/>
                  </a:cubicBezTo>
                  <a:lnTo>
                    <a:pt x="73343" y="24194"/>
                  </a:lnTo>
                  <a:cubicBezTo>
                    <a:pt x="73331" y="24194"/>
                    <a:pt x="73318" y="24194"/>
                    <a:pt x="73306" y="24194"/>
                  </a:cubicBezTo>
                  <a:cubicBezTo>
                    <a:pt x="71641" y="24194"/>
                    <a:pt x="70062" y="23386"/>
                    <a:pt x="69211" y="21944"/>
                  </a:cubicBezTo>
                  <a:cubicBezTo>
                    <a:pt x="67925" y="19777"/>
                    <a:pt x="66044" y="17991"/>
                    <a:pt x="63782" y="16824"/>
                  </a:cubicBezTo>
                  <a:cubicBezTo>
                    <a:pt x="61734" y="15764"/>
                    <a:pt x="60091" y="14086"/>
                    <a:pt x="59139" y="11978"/>
                  </a:cubicBezTo>
                  <a:cubicBezTo>
                    <a:pt x="55948" y="4918"/>
                    <a:pt x="48840" y="1"/>
                    <a:pt x="405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120"/>
            <p:cNvSpPr/>
            <p:nvPr/>
          </p:nvSpPr>
          <p:spPr>
            <a:xfrm>
              <a:off x="377798" y="4155401"/>
              <a:ext cx="7110743" cy="648364"/>
            </a:xfrm>
            <a:custGeom>
              <a:rect b="b" l="l" r="r" t="t"/>
              <a:pathLst>
                <a:path extrusionOk="0" h="28409" w="285572">
                  <a:moveTo>
                    <a:pt x="1" y="1"/>
                  </a:moveTo>
                  <a:lnTo>
                    <a:pt x="1" y="28409"/>
                  </a:lnTo>
                  <a:lnTo>
                    <a:pt x="285572" y="28409"/>
                  </a:lnTo>
                  <a:lnTo>
                    <a:pt x="2855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8" name="Google Shape;538;p120"/>
          <p:cNvSpPr txBox="1"/>
          <p:nvPr>
            <p:ph type="title"/>
          </p:nvPr>
        </p:nvSpPr>
        <p:spPr>
          <a:xfrm>
            <a:off x="717525" y="905150"/>
            <a:ext cx="2183400" cy="37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539" name="Google Shape;539;p120"/>
          <p:cNvSpPr txBox="1"/>
          <p:nvPr>
            <p:ph idx="1" type="subTitle"/>
          </p:nvPr>
        </p:nvSpPr>
        <p:spPr>
          <a:xfrm>
            <a:off x="3343550" y="1515050"/>
            <a:ext cx="1529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0" name="Google Shape;540;p120"/>
          <p:cNvSpPr txBox="1"/>
          <p:nvPr>
            <p:ph idx="2" type="title"/>
          </p:nvPr>
        </p:nvSpPr>
        <p:spPr>
          <a:xfrm>
            <a:off x="3343550" y="1130825"/>
            <a:ext cx="15291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41" name="Google Shape;541;p120"/>
          <p:cNvSpPr txBox="1"/>
          <p:nvPr>
            <p:ph idx="3" type="subTitle"/>
          </p:nvPr>
        </p:nvSpPr>
        <p:spPr>
          <a:xfrm>
            <a:off x="5120450" y="1515050"/>
            <a:ext cx="1529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2" name="Google Shape;542;p120"/>
          <p:cNvSpPr txBox="1"/>
          <p:nvPr>
            <p:ph idx="4" type="title"/>
          </p:nvPr>
        </p:nvSpPr>
        <p:spPr>
          <a:xfrm>
            <a:off x="5120463" y="1130825"/>
            <a:ext cx="15291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43" name="Google Shape;543;p120"/>
          <p:cNvSpPr txBox="1"/>
          <p:nvPr>
            <p:ph idx="5" type="subTitle"/>
          </p:nvPr>
        </p:nvSpPr>
        <p:spPr>
          <a:xfrm>
            <a:off x="6897375" y="1515050"/>
            <a:ext cx="1529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4" name="Google Shape;544;p120"/>
          <p:cNvSpPr txBox="1"/>
          <p:nvPr>
            <p:ph idx="6" type="title"/>
          </p:nvPr>
        </p:nvSpPr>
        <p:spPr>
          <a:xfrm>
            <a:off x="6897375" y="1130825"/>
            <a:ext cx="15291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CUSTOM_3_1_1_1">
    <p:bg>
      <p:bgPr>
        <a:solidFill>
          <a:schemeClr val="dk2"/>
        </a:solidFill>
      </p:bgPr>
    </p:bg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121"/>
          <p:cNvSpPr txBox="1"/>
          <p:nvPr>
            <p:ph type="title"/>
          </p:nvPr>
        </p:nvSpPr>
        <p:spPr>
          <a:xfrm>
            <a:off x="1242000" y="2998800"/>
            <a:ext cx="280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47" name="Google Shape;547;p121"/>
          <p:cNvSpPr txBox="1"/>
          <p:nvPr>
            <p:ph idx="1" type="subTitle"/>
          </p:nvPr>
        </p:nvSpPr>
        <p:spPr>
          <a:xfrm>
            <a:off x="1242000" y="3506450"/>
            <a:ext cx="2808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48" name="Google Shape;548;p121"/>
          <p:cNvSpPr txBox="1"/>
          <p:nvPr>
            <p:ph idx="2" type="title"/>
          </p:nvPr>
        </p:nvSpPr>
        <p:spPr>
          <a:xfrm>
            <a:off x="5094000" y="2998800"/>
            <a:ext cx="280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49" name="Google Shape;549;p121"/>
          <p:cNvSpPr txBox="1"/>
          <p:nvPr>
            <p:ph idx="3" type="subTitle"/>
          </p:nvPr>
        </p:nvSpPr>
        <p:spPr>
          <a:xfrm>
            <a:off x="5094000" y="3506450"/>
            <a:ext cx="2808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50" name="Google Shape;550;p121"/>
          <p:cNvSpPr txBox="1"/>
          <p:nvPr>
            <p:ph idx="4"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551" name="Google Shape;551;p121"/>
          <p:cNvGrpSpPr/>
          <p:nvPr/>
        </p:nvGrpSpPr>
        <p:grpSpPr>
          <a:xfrm flipH="1">
            <a:off x="36826" y="-6"/>
            <a:ext cx="1430731" cy="1059983"/>
            <a:chOff x="7676453" y="-6"/>
            <a:chExt cx="1430731" cy="1059983"/>
          </a:xfrm>
        </p:grpSpPr>
        <p:grpSp>
          <p:nvGrpSpPr>
            <p:cNvPr id="552" name="Google Shape;552;p121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553" name="Google Shape;553;p121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121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121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121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7" name="Google Shape;557;p121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558" name="Google Shape;558;p121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p121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60" name="Google Shape;560;p121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1" name="Google Shape;561;p121"/>
          <p:cNvGrpSpPr/>
          <p:nvPr/>
        </p:nvGrpSpPr>
        <p:grpSpPr>
          <a:xfrm flipH="1">
            <a:off x="5195593" y="4090039"/>
            <a:ext cx="3948417" cy="1053464"/>
            <a:chOff x="271750" y="3380525"/>
            <a:chExt cx="3056050" cy="815375"/>
          </a:xfrm>
        </p:grpSpPr>
        <p:sp>
          <p:nvSpPr>
            <p:cNvPr id="562" name="Google Shape;562;p121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21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5">
  <p:cSld name="CUSTOM_3_1_2_1"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122"/>
          <p:cNvSpPr txBox="1"/>
          <p:nvPr>
            <p:ph type="title"/>
          </p:nvPr>
        </p:nvSpPr>
        <p:spPr>
          <a:xfrm>
            <a:off x="720000" y="291907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6" name="Google Shape;566;p122"/>
          <p:cNvSpPr txBox="1"/>
          <p:nvPr>
            <p:ph idx="1" type="subTitle"/>
          </p:nvPr>
        </p:nvSpPr>
        <p:spPr>
          <a:xfrm>
            <a:off x="720000" y="3426762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67" name="Google Shape;567;p122"/>
          <p:cNvSpPr txBox="1"/>
          <p:nvPr>
            <p:ph idx="2" type="title"/>
          </p:nvPr>
        </p:nvSpPr>
        <p:spPr>
          <a:xfrm>
            <a:off x="6263800" y="29190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8" name="Google Shape;568;p122"/>
          <p:cNvSpPr txBox="1"/>
          <p:nvPr>
            <p:ph idx="3" type="subTitle"/>
          </p:nvPr>
        </p:nvSpPr>
        <p:spPr>
          <a:xfrm>
            <a:off x="6263800" y="3426750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69" name="Google Shape;569;p122"/>
          <p:cNvSpPr txBox="1"/>
          <p:nvPr>
            <p:ph idx="4" type="title"/>
          </p:nvPr>
        </p:nvSpPr>
        <p:spPr>
          <a:xfrm>
            <a:off x="3492000" y="2919050"/>
            <a:ext cx="216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0" name="Google Shape;570;p122"/>
          <p:cNvSpPr txBox="1"/>
          <p:nvPr>
            <p:ph idx="5" type="subTitle"/>
          </p:nvPr>
        </p:nvSpPr>
        <p:spPr>
          <a:xfrm>
            <a:off x="3492000" y="3426765"/>
            <a:ext cx="216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71" name="Google Shape;571;p122"/>
          <p:cNvSpPr txBox="1"/>
          <p:nvPr>
            <p:ph idx="6"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572" name="Google Shape;572;p122"/>
          <p:cNvGrpSpPr/>
          <p:nvPr/>
        </p:nvGrpSpPr>
        <p:grpSpPr>
          <a:xfrm>
            <a:off x="7676453" y="-6"/>
            <a:ext cx="1430731" cy="1059983"/>
            <a:chOff x="7676453" y="-6"/>
            <a:chExt cx="1430731" cy="1059983"/>
          </a:xfrm>
        </p:grpSpPr>
        <p:grpSp>
          <p:nvGrpSpPr>
            <p:cNvPr id="573" name="Google Shape;573;p122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574" name="Google Shape;574;p122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p122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p122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p122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78" name="Google Shape;578;p122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579" name="Google Shape;579;p122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0" name="Google Shape;580;p122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81" name="Google Shape;581;p122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2" name="Google Shape;582;p122"/>
          <p:cNvGrpSpPr/>
          <p:nvPr/>
        </p:nvGrpSpPr>
        <p:grpSpPr>
          <a:xfrm>
            <a:off x="-7" y="4090039"/>
            <a:ext cx="3948417" cy="1053464"/>
            <a:chOff x="271750" y="3380525"/>
            <a:chExt cx="3056050" cy="815375"/>
          </a:xfrm>
        </p:grpSpPr>
        <p:sp>
          <p:nvSpPr>
            <p:cNvPr id="583" name="Google Shape;583;p122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22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5_1_1"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123"/>
          <p:cNvSpPr txBox="1"/>
          <p:nvPr>
            <p:ph type="title"/>
          </p:nvPr>
        </p:nvSpPr>
        <p:spPr>
          <a:xfrm>
            <a:off x="717525" y="55299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587" name="Google Shape;587;p123"/>
          <p:cNvGrpSpPr/>
          <p:nvPr/>
        </p:nvGrpSpPr>
        <p:grpSpPr>
          <a:xfrm>
            <a:off x="5978544" y="3960231"/>
            <a:ext cx="3165451" cy="1179524"/>
            <a:chOff x="5978544" y="3960231"/>
            <a:chExt cx="3165451" cy="1179524"/>
          </a:xfrm>
        </p:grpSpPr>
        <p:sp>
          <p:nvSpPr>
            <p:cNvPr id="588" name="Google Shape;588;p123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23"/>
            <p:cNvSpPr/>
            <p:nvPr/>
          </p:nvSpPr>
          <p:spPr>
            <a:xfrm>
              <a:off x="7325802" y="3960231"/>
              <a:ext cx="1548095" cy="1179524"/>
            </a:xfrm>
            <a:custGeom>
              <a:rect b="b" l="l" r="r" t="t"/>
              <a:pathLst>
                <a:path extrusionOk="0" h="36691" w="48156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23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23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3">
  <p:cSld name="CUSTOM_4_1_1_1">
    <p:bg>
      <p:bgPr>
        <a:solidFill>
          <a:schemeClr val="lt1"/>
        </a:solid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4"/>
          <p:cNvSpPr/>
          <p:nvPr/>
        </p:nvSpPr>
        <p:spPr>
          <a:xfrm flipH="1">
            <a:off x="1" y="2854047"/>
            <a:ext cx="9136313" cy="2289456"/>
          </a:xfrm>
          <a:custGeom>
            <a:rect b="b" l="l" r="r" t="t"/>
            <a:pathLst>
              <a:path extrusionOk="0" h="70881" w="282858">
                <a:moveTo>
                  <a:pt x="57528" y="1"/>
                </a:moveTo>
                <a:cubicBezTo>
                  <a:pt x="37107" y="1"/>
                  <a:pt x="17867" y="6326"/>
                  <a:pt x="1" y="16029"/>
                </a:cubicBezTo>
                <a:lnTo>
                  <a:pt x="1" y="70881"/>
                </a:lnTo>
                <a:lnTo>
                  <a:pt x="282857" y="70881"/>
                </a:lnTo>
                <a:lnTo>
                  <a:pt x="282857" y="53831"/>
                </a:lnTo>
                <a:cubicBezTo>
                  <a:pt x="276183" y="53941"/>
                  <a:pt x="269511" y="54030"/>
                  <a:pt x="262852" y="54030"/>
                </a:cubicBezTo>
                <a:cubicBezTo>
                  <a:pt x="230491" y="54030"/>
                  <a:pt x="198425" y="51930"/>
                  <a:pt x="167736" y="39913"/>
                </a:cubicBezTo>
                <a:cubicBezTo>
                  <a:pt x="131005" y="25530"/>
                  <a:pt x="101025" y="967"/>
                  <a:pt x="59794" y="27"/>
                </a:cubicBezTo>
                <a:cubicBezTo>
                  <a:pt x="59037" y="10"/>
                  <a:pt x="58282" y="1"/>
                  <a:pt x="575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124"/>
          <p:cNvSpPr txBox="1"/>
          <p:nvPr>
            <p:ph type="title"/>
          </p:nvPr>
        </p:nvSpPr>
        <p:spPr>
          <a:xfrm>
            <a:off x="1329000" y="147180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95" name="Google Shape;595;p124"/>
          <p:cNvSpPr txBox="1"/>
          <p:nvPr>
            <p:ph idx="1" type="subTitle"/>
          </p:nvPr>
        </p:nvSpPr>
        <p:spPr>
          <a:xfrm>
            <a:off x="1329000" y="1979450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96" name="Google Shape;596;p124"/>
          <p:cNvSpPr txBox="1"/>
          <p:nvPr>
            <p:ph idx="2" type="title"/>
          </p:nvPr>
        </p:nvSpPr>
        <p:spPr>
          <a:xfrm>
            <a:off x="5568000" y="147180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97" name="Google Shape;597;p124"/>
          <p:cNvSpPr txBox="1"/>
          <p:nvPr>
            <p:ph idx="3" type="subTitle"/>
          </p:nvPr>
        </p:nvSpPr>
        <p:spPr>
          <a:xfrm>
            <a:off x="5568000" y="1979450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598" name="Google Shape;598;p124"/>
          <p:cNvSpPr txBox="1"/>
          <p:nvPr>
            <p:ph idx="4" type="title"/>
          </p:nvPr>
        </p:nvSpPr>
        <p:spPr>
          <a:xfrm>
            <a:off x="1329000" y="330505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99" name="Google Shape;599;p124"/>
          <p:cNvSpPr txBox="1"/>
          <p:nvPr>
            <p:ph idx="5" type="subTitle"/>
          </p:nvPr>
        </p:nvSpPr>
        <p:spPr>
          <a:xfrm>
            <a:off x="1329000" y="3812700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600" name="Google Shape;600;p124"/>
          <p:cNvSpPr txBox="1"/>
          <p:nvPr>
            <p:ph idx="6" type="title"/>
          </p:nvPr>
        </p:nvSpPr>
        <p:spPr>
          <a:xfrm>
            <a:off x="5568000" y="330505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01" name="Google Shape;601;p124"/>
          <p:cNvSpPr txBox="1"/>
          <p:nvPr>
            <p:ph idx="7" type="subTitle"/>
          </p:nvPr>
        </p:nvSpPr>
        <p:spPr>
          <a:xfrm>
            <a:off x="5568000" y="3812700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602" name="Google Shape;602;p124"/>
          <p:cNvSpPr txBox="1"/>
          <p:nvPr>
            <p:ph idx="8"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603" name="Google Shape;603;p124"/>
          <p:cNvGrpSpPr/>
          <p:nvPr/>
        </p:nvGrpSpPr>
        <p:grpSpPr>
          <a:xfrm flipH="1">
            <a:off x="36826" y="-6"/>
            <a:ext cx="1430731" cy="1059983"/>
            <a:chOff x="7676453" y="-6"/>
            <a:chExt cx="1430731" cy="1059983"/>
          </a:xfrm>
        </p:grpSpPr>
        <p:grpSp>
          <p:nvGrpSpPr>
            <p:cNvPr id="604" name="Google Shape;604;p124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605" name="Google Shape;605;p124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Google Shape;606;p124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24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p124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9" name="Google Shape;609;p124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610" name="Google Shape;610;p124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p124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12" name="Google Shape;612;p124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8">
    <p:bg>
      <p:bgPr>
        <a:solidFill>
          <a:schemeClr val="dk2"/>
        </a:solidFill>
      </p:bgPr>
    </p:bg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125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5" name="Google Shape;615;p125"/>
          <p:cNvSpPr txBox="1"/>
          <p:nvPr>
            <p:ph idx="2" type="title"/>
          </p:nvPr>
        </p:nvSpPr>
        <p:spPr>
          <a:xfrm>
            <a:off x="1137388" y="15321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16" name="Google Shape;616;p125"/>
          <p:cNvSpPr txBox="1"/>
          <p:nvPr>
            <p:ph idx="1" type="subTitle"/>
          </p:nvPr>
        </p:nvSpPr>
        <p:spPr>
          <a:xfrm>
            <a:off x="1137400" y="19354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617" name="Google Shape;617;p125"/>
          <p:cNvSpPr txBox="1"/>
          <p:nvPr>
            <p:ph idx="3" type="title"/>
          </p:nvPr>
        </p:nvSpPr>
        <p:spPr>
          <a:xfrm>
            <a:off x="3579602" y="15321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18" name="Google Shape;618;p125"/>
          <p:cNvSpPr txBox="1"/>
          <p:nvPr>
            <p:ph idx="4" type="subTitle"/>
          </p:nvPr>
        </p:nvSpPr>
        <p:spPr>
          <a:xfrm>
            <a:off x="3579613" y="19354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619" name="Google Shape;619;p125"/>
          <p:cNvSpPr txBox="1"/>
          <p:nvPr>
            <p:ph idx="5" type="title"/>
          </p:nvPr>
        </p:nvSpPr>
        <p:spPr>
          <a:xfrm>
            <a:off x="6021817" y="15321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20" name="Google Shape;620;p125"/>
          <p:cNvSpPr txBox="1"/>
          <p:nvPr>
            <p:ph idx="6" type="subTitle"/>
          </p:nvPr>
        </p:nvSpPr>
        <p:spPr>
          <a:xfrm>
            <a:off x="6021826" y="19354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621" name="Google Shape;621;p125"/>
          <p:cNvSpPr txBox="1"/>
          <p:nvPr>
            <p:ph idx="7" type="title"/>
          </p:nvPr>
        </p:nvSpPr>
        <p:spPr>
          <a:xfrm>
            <a:off x="1137388" y="31534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22" name="Google Shape;622;p125"/>
          <p:cNvSpPr txBox="1"/>
          <p:nvPr>
            <p:ph idx="8" type="subTitle"/>
          </p:nvPr>
        </p:nvSpPr>
        <p:spPr>
          <a:xfrm>
            <a:off x="1137400" y="35567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623" name="Google Shape;623;p125"/>
          <p:cNvSpPr txBox="1"/>
          <p:nvPr>
            <p:ph idx="9" type="title"/>
          </p:nvPr>
        </p:nvSpPr>
        <p:spPr>
          <a:xfrm>
            <a:off x="3579602" y="31534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24" name="Google Shape;624;p125"/>
          <p:cNvSpPr txBox="1"/>
          <p:nvPr>
            <p:ph idx="13" type="subTitle"/>
          </p:nvPr>
        </p:nvSpPr>
        <p:spPr>
          <a:xfrm>
            <a:off x="3579613" y="35567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625" name="Google Shape;625;p125"/>
          <p:cNvSpPr txBox="1"/>
          <p:nvPr>
            <p:ph idx="14" type="title"/>
          </p:nvPr>
        </p:nvSpPr>
        <p:spPr>
          <a:xfrm>
            <a:off x="6021817" y="31534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26" name="Google Shape;626;p125"/>
          <p:cNvSpPr txBox="1"/>
          <p:nvPr>
            <p:ph idx="15" type="subTitle"/>
          </p:nvPr>
        </p:nvSpPr>
        <p:spPr>
          <a:xfrm>
            <a:off x="6021826" y="35567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627" name="Google Shape;627;p125"/>
          <p:cNvSpPr/>
          <p:nvPr/>
        </p:nvSpPr>
        <p:spPr>
          <a:xfrm>
            <a:off x="1" y="4090039"/>
            <a:ext cx="2424373" cy="1053465"/>
          </a:xfrm>
          <a:custGeom>
            <a:rect b="b" l="l" r="r" t="t"/>
            <a:pathLst>
              <a:path extrusionOk="0" h="32615" w="75058">
                <a:moveTo>
                  <a:pt x="26971" y="1"/>
                </a:moveTo>
                <a:cubicBezTo>
                  <a:pt x="16792" y="1"/>
                  <a:pt x="7040" y="5763"/>
                  <a:pt x="2429" y="15589"/>
                </a:cubicBezTo>
                <a:cubicBezTo>
                  <a:pt x="2382" y="15684"/>
                  <a:pt x="2358" y="15779"/>
                  <a:pt x="2310" y="15875"/>
                </a:cubicBezTo>
                <a:cubicBezTo>
                  <a:pt x="1453" y="16946"/>
                  <a:pt x="679" y="18065"/>
                  <a:pt x="0" y="19244"/>
                </a:cubicBezTo>
                <a:lnTo>
                  <a:pt x="0" y="32615"/>
                </a:lnTo>
                <a:lnTo>
                  <a:pt x="75057" y="32615"/>
                </a:lnTo>
                <a:cubicBezTo>
                  <a:pt x="73819" y="28007"/>
                  <a:pt x="70640" y="23959"/>
                  <a:pt x="65985" y="21768"/>
                </a:cubicBezTo>
                <a:cubicBezTo>
                  <a:pt x="63680" y="20692"/>
                  <a:pt x="61256" y="20183"/>
                  <a:pt x="58871" y="20183"/>
                </a:cubicBezTo>
                <a:cubicBezTo>
                  <a:pt x="56981" y="20183"/>
                  <a:pt x="55116" y="20503"/>
                  <a:pt x="53352" y="21113"/>
                </a:cubicBezTo>
                <a:cubicBezTo>
                  <a:pt x="51566" y="13255"/>
                  <a:pt x="46328" y="6266"/>
                  <a:pt x="38470" y="2575"/>
                </a:cubicBezTo>
                <a:cubicBezTo>
                  <a:pt x="34746" y="828"/>
                  <a:pt x="30828" y="1"/>
                  <a:pt x="26971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125"/>
          <p:cNvSpPr/>
          <p:nvPr/>
        </p:nvSpPr>
        <p:spPr>
          <a:xfrm>
            <a:off x="2010934" y="4642982"/>
            <a:ext cx="1937483" cy="500521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9" name="Google Shape;629;p125"/>
          <p:cNvGrpSpPr/>
          <p:nvPr/>
        </p:nvGrpSpPr>
        <p:grpSpPr>
          <a:xfrm flipH="1">
            <a:off x="8087888" y="3307425"/>
            <a:ext cx="935500" cy="1873825"/>
            <a:chOff x="8208488" y="3307425"/>
            <a:chExt cx="935500" cy="1873825"/>
          </a:xfrm>
        </p:grpSpPr>
        <p:sp>
          <p:nvSpPr>
            <p:cNvPr id="630" name="Google Shape;630;p125"/>
            <p:cNvSpPr/>
            <p:nvPr/>
          </p:nvSpPr>
          <p:spPr>
            <a:xfrm>
              <a:off x="8644188" y="3606050"/>
              <a:ext cx="499800" cy="1162300"/>
            </a:xfrm>
            <a:custGeom>
              <a:rect b="b" l="l" r="r" t="t"/>
              <a:pathLst>
                <a:path extrusionOk="0" h="46492" w="19992">
                  <a:moveTo>
                    <a:pt x="10035" y="0"/>
                  </a:moveTo>
                  <a:cubicBezTo>
                    <a:pt x="8386" y="0"/>
                    <a:pt x="6741" y="963"/>
                    <a:pt x="6002" y="2441"/>
                  </a:cubicBezTo>
                  <a:cubicBezTo>
                    <a:pt x="4954" y="4548"/>
                    <a:pt x="5740" y="7120"/>
                    <a:pt x="5025" y="9358"/>
                  </a:cubicBezTo>
                  <a:cubicBezTo>
                    <a:pt x="4120" y="12204"/>
                    <a:pt x="930" y="14026"/>
                    <a:pt x="489" y="16978"/>
                  </a:cubicBezTo>
                  <a:cubicBezTo>
                    <a:pt x="1" y="20181"/>
                    <a:pt x="2906" y="22848"/>
                    <a:pt x="3668" y="25991"/>
                  </a:cubicBezTo>
                  <a:cubicBezTo>
                    <a:pt x="4370" y="28861"/>
                    <a:pt x="3227" y="31814"/>
                    <a:pt x="2227" y="34600"/>
                  </a:cubicBezTo>
                  <a:cubicBezTo>
                    <a:pt x="1811" y="35719"/>
                    <a:pt x="1418" y="36874"/>
                    <a:pt x="1418" y="38076"/>
                  </a:cubicBezTo>
                  <a:cubicBezTo>
                    <a:pt x="1430" y="39624"/>
                    <a:pt x="2108" y="41112"/>
                    <a:pt x="3049" y="42339"/>
                  </a:cubicBezTo>
                  <a:cubicBezTo>
                    <a:pt x="4951" y="44839"/>
                    <a:pt x="7973" y="46492"/>
                    <a:pt x="11087" y="46492"/>
                  </a:cubicBezTo>
                  <a:cubicBezTo>
                    <a:pt x="12242" y="46492"/>
                    <a:pt x="13410" y="46264"/>
                    <a:pt x="14538" y="45768"/>
                  </a:cubicBezTo>
                  <a:cubicBezTo>
                    <a:pt x="16979" y="44696"/>
                    <a:pt x="18741" y="42351"/>
                    <a:pt x="19360" y="39755"/>
                  </a:cubicBezTo>
                  <a:cubicBezTo>
                    <a:pt x="19991" y="37171"/>
                    <a:pt x="19539" y="34397"/>
                    <a:pt x="18396" y="31992"/>
                  </a:cubicBezTo>
                  <a:cubicBezTo>
                    <a:pt x="17813" y="30766"/>
                    <a:pt x="17051" y="29635"/>
                    <a:pt x="16527" y="28385"/>
                  </a:cubicBezTo>
                  <a:cubicBezTo>
                    <a:pt x="15991" y="27134"/>
                    <a:pt x="15717" y="25706"/>
                    <a:pt x="16146" y="24420"/>
                  </a:cubicBezTo>
                  <a:cubicBezTo>
                    <a:pt x="16562" y="23182"/>
                    <a:pt x="17575" y="22253"/>
                    <a:pt x="18194" y="21110"/>
                  </a:cubicBezTo>
                  <a:cubicBezTo>
                    <a:pt x="18968" y="19717"/>
                    <a:pt x="19134" y="18086"/>
                    <a:pt x="19134" y="16502"/>
                  </a:cubicBezTo>
                  <a:cubicBezTo>
                    <a:pt x="19134" y="15502"/>
                    <a:pt x="19075" y="14478"/>
                    <a:pt x="18670" y="13561"/>
                  </a:cubicBezTo>
                  <a:cubicBezTo>
                    <a:pt x="17991" y="12002"/>
                    <a:pt x="16432" y="10990"/>
                    <a:pt x="15681" y="9466"/>
                  </a:cubicBezTo>
                  <a:cubicBezTo>
                    <a:pt x="14693" y="7477"/>
                    <a:pt x="15253" y="5013"/>
                    <a:pt x="14407" y="2977"/>
                  </a:cubicBezTo>
                  <a:cubicBezTo>
                    <a:pt x="13729" y="1346"/>
                    <a:pt x="12110" y="143"/>
                    <a:pt x="10347" y="12"/>
                  </a:cubicBezTo>
                  <a:cubicBezTo>
                    <a:pt x="10244" y="4"/>
                    <a:pt x="10139" y="0"/>
                    <a:pt x="100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25"/>
            <p:cNvSpPr/>
            <p:nvPr/>
          </p:nvSpPr>
          <p:spPr>
            <a:xfrm>
              <a:off x="8896613" y="3682825"/>
              <a:ext cx="25" cy="1498425"/>
            </a:xfrm>
            <a:custGeom>
              <a:rect b="b" l="l" r="r" t="t"/>
              <a:pathLst>
                <a:path extrusionOk="0" fill="none" h="59937" w="1">
                  <a:moveTo>
                    <a:pt x="0" y="1"/>
                  </a:moveTo>
                  <a:lnTo>
                    <a:pt x="0" y="59937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25"/>
            <p:cNvSpPr/>
            <p:nvPr/>
          </p:nvSpPr>
          <p:spPr>
            <a:xfrm>
              <a:off x="8896613" y="3917975"/>
              <a:ext cx="161650" cy="150650"/>
            </a:xfrm>
            <a:custGeom>
              <a:rect b="b" l="l" r="r" t="t"/>
              <a:pathLst>
                <a:path extrusionOk="0" fill="none" h="6026" w="6466">
                  <a:moveTo>
                    <a:pt x="6465" y="1"/>
                  </a:moveTo>
                  <a:lnTo>
                    <a:pt x="0" y="6025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25"/>
            <p:cNvSpPr/>
            <p:nvPr/>
          </p:nvSpPr>
          <p:spPr>
            <a:xfrm>
              <a:off x="8766238" y="4362375"/>
              <a:ext cx="130400" cy="108375"/>
            </a:xfrm>
            <a:custGeom>
              <a:rect b="b" l="l" r="r" t="t"/>
              <a:pathLst>
                <a:path extrusionOk="0" fill="none" h="4335" w="5216">
                  <a:moveTo>
                    <a:pt x="0" y="1"/>
                  </a:moveTo>
                  <a:lnTo>
                    <a:pt x="5215" y="4335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25"/>
            <p:cNvSpPr/>
            <p:nvPr/>
          </p:nvSpPr>
          <p:spPr>
            <a:xfrm>
              <a:off x="8896613" y="4544250"/>
              <a:ext cx="136050" cy="139325"/>
            </a:xfrm>
            <a:custGeom>
              <a:rect b="b" l="l" r="r" t="t"/>
              <a:pathLst>
                <a:path extrusionOk="0" fill="none" h="5573" w="5442">
                  <a:moveTo>
                    <a:pt x="5442" y="1"/>
                  </a:moveTo>
                  <a:lnTo>
                    <a:pt x="0" y="5573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25"/>
            <p:cNvSpPr/>
            <p:nvPr/>
          </p:nvSpPr>
          <p:spPr>
            <a:xfrm>
              <a:off x="8898388" y="4490975"/>
              <a:ext cx="114025" cy="110150"/>
            </a:xfrm>
            <a:custGeom>
              <a:rect b="b" l="l" r="r" t="t"/>
              <a:pathLst>
                <a:path extrusionOk="0" fill="none" h="4406" w="4561">
                  <a:moveTo>
                    <a:pt x="4561" y="0"/>
                  </a:moveTo>
                  <a:lnTo>
                    <a:pt x="1" y="4406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25"/>
            <p:cNvSpPr/>
            <p:nvPr/>
          </p:nvSpPr>
          <p:spPr>
            <a:xfrm>
              <a:off x="8208488" y="3307425"/>
              <a:ext cx="634325" cy="1474725"/>
            </a:xfrm>
            <a:custGeom>
              <a:rect b="b" l="l" r="r" t="t"/>
              <a:pathLst>
                <a:path extrusionOk="0" h="58989" w="25373">
                  <a:moveTo>
                    <a:pt x="12734" y="0"/>
                  </a:moveTo>
                  <a:cubicBezTo>
                    <a:pt x="10638" y="0"/>
                    <a:pt x="8561" y="1218"/>
                    <a:pt x="7620" y="3099"/>
                  </a:cubicBezTo>
                  <a:cubicBezTo>
                    <a:pt x="6287" y="5766"/>
                    <a:pt x="7287" y="9040"/>
                    <a:pt x="6382" y="11874"/>
                  </a:cubicBezTo>
                  <a:cubicBezTo>
                    <a:pt x="5227" y="15481"/>
                    <a:pt x="1191" y="17791"/>
                    <a:pt x="619" y="21542"/>
                  </a:cubicBezTo>
                  <a:cubicBezTo>
                    <a:pt x="0" y="25602"/>
                    <a:pt x="3679" y="28983"/>
                    <a:pt x="4655" y="32972"/>
                  </a:cubicBezTo>
                  <a:cubicBezTo>
                    <a:pt x="5548" y="36615"/>
                    <a:pt x="4108" y="40365"/>
                    <a:pt x="2822" y="43901"/>
                  </a:cubicBezTo>
                  <a:cubicBezTo>
                    <a:pt x="2310" y="45318"/>
                    <a:pt x="1810" y="46795"/>
                    <a:pt x="1810" y="48307"/>
                  </a:cubicBezTo>
                  <a:cubicBezTo>
                    <a:pt x="1810" y="50271"/>
                    <a:pt x="2667" y="52152"/>
                    <a:pt x="3870" y="53724"/>
                  </a:cubicBezTo>
                  <a:cubicBezTo>
                    <a:pt x="6282" y="56900"/>
                    <a:pt x="10111" y="58988"/>
                    <a:pt x="14062" y="58988"/>
                  </a:cubicBezTo>
                  <a:cubicBezTo>
                    <a:pt x="15532" y="58988"/>
                    <a:pt x="17018" y="58699"/>
                    <a:pt x="18455" y="58070"/>
                  </a:cubicBezTo>
                  <a:cubicBezTo>
                    <a:pt x="21539" y="56701"/>
                    <a:pt x="23777" y="53724"/>
                    <a:pt x="24575" y="50450"/>
                  </a:cubicBezTo>
                  <a:cubicBezTo>
                    <a:pt x="25372" y="47164"/>
                    <a:pt x="24801" y="43640"/>
                    <a:pt x="23348" y="40592"/>
                  </a:cubicBezTo>
                  <a:cubicBezTo>
                    <a:pt x="22598" y="39044"/>
                    <a:pt x="21634" y="37591"/>
                    <a:pt x="20967" y="36008"/>
                  </a:cubicBezTo>
                  <a:cubicBezTo>
                    <a:pt x="20300" y="34424"/>
                    <a:pt x="19943" y="32614"/>
                    <a:pt x="20491" y="30983"/>
                  </a:cubicBezTo>
                  <a:cubicBezTo>
                    <a:pt x="21027" y="29412"/>
                    <a:pt x="22301" y="28233"/>
                    <a:pt x="23098" y="26780"/>
                  </a:cubicBezTo>
                  <a:cubicBezTo>
                    <a:pt x="24063" y="25018"/>
                    <a:pt x="24277" y="22946"/>
                    <a:pt x="24289" y="20934"/>
                  </a:cubicBezTo>
                  <a:cubicBezTo>
                    <a:pt x="24289" y="19660"/>
                    <a:pt x="24206" y="18363"/>
                    <a:pt x="23694" y="17196"/>
                  </a:cubicBezTo>
                  <a:cubicBezTo>
                    <a:pt x="22824" y="15231"/>
                    <a:pt x="20848" y="13933"/>
                    <a:pt x="19895" y="12005"/>
                  </a:cubicBezTo>
                  <a:cubicBezTo>
                    <a:pt x="18645" y="9481"/>
                    <a:pt x="19360" y="6361"/>
                    <a:pt x="18276" y="3766"/>
                  </a:cubicBezTo>
                  <a:cubicBezTo>
                    <a:pt x="17419" y="1706"/>
                    <a:pt x="15359" y="170"/>
                    <a:pt x="13133" y="15"/>
                  </a:cubicBezTo>
                  <a:cubicBezTo>
                    <a:pt x="13000" y="5"/>
                    <a:pt x="12867" y="0"/>
                    <a:pt x="127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25"/>
            <p:cNvSpPr/>
            <p:nvPr/>
          </p:nvSpPr>
          <p:spPr>
            <a:xfrm>
              <a:off x="8523388" y="3349450"/>
              <a:ext cx="25" cy="1830325"/>
            </a:xfrm>
            <a:custGeom>
              <a:rect b="b" l="l" r="r" t="t"/>
              <a:pathLst>
                <a:path extrusionOk="0" fill="none" h="73213" w="1">
                  <a:moveTo>
                    <a:pt x="1" y="1"/>
                  </a:moveTo>
                  <a:lnTo>
                    <a:pt x="1" y="73212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25"/>
            <p:cNvSpPr/>
            <p:nvPr/>
          </p:nvSpPr>
          <p:spPr>
            <a:xfrm>
              <a:off x="8389763" y="3590575"/>
              <a:ext cx="133650" cy="130975"/>
            </a:xfrm>
            <a:custGeom>
              <a:rect b="b" l="l" r="r" t="t"/>
              <a:pathLst>
                <a:path extrusionOk="0" fill="none" h="5239" w="5346">
                  <a:moveTo>
                    <a:pt x="0" y="0"/>
                  </a:moveTo>
                  <a:lnTo>
                    <a:pt x="5346" y="5239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25"/>
            <p:cNvSpPr/>
            <p:nvPr/>
          </p:nvSpPr>
          <p:spPr>
            <a:xfrm>
              <a:off x="8351063" y="3656650"/>
              <a:ext cx="170875" cy="154200"/>
            </a:xfrm>
            <a:custGeom>
              <a:rect b="b" l="l" r="r" t="t"/>
              <a:pathLst>
                <a:path extrusionOk="0" fill="none" h="6168" w="6835">
                  <a:moveTo>
                    <a:pt x="0" y="0"/>
                  </a:moveTo>
                  <a:lnTo>
                    <a:pt x="6834" y="6168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25"/>
            <p:cNvSpPr/>
            <p:nvPr/>
          </p:nvSpPr>
          <p:spPr>
            <a:xfrm>
              <a:off x="8290638" y="3992700"/>
              <a:ext cx="231300" cy="143200"/>
            </a:xfrm>
            <a:custGeom>
              <a:rect b="b" l="l" r="r" t="t"/>
              <a:pathLst>
                <a:path extrusionOk="0" fill="none" h="5728" w="9252">
                  <a:moveTo>
                    <a:pt x="0" y="0"/>
                  </a:moveTo>
                  <a:lnTo>
                    <a:pt x="9251" y="5727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25"/>
            <p:cNvSpPr/>
            <p:nvPr/>
          </p:nvSpPr>
          <p:spPr>
            <a:xfrm>
              <a:off x="8305813" y="4392150"/>
              <a:ext cx="214625" cy="136350"/>
            </a:xfrm>
            <a:custGeom>
              <a:rect b="b" l="l" r="r" t="t"/>
              <a:pathLst>
                <a:path extrusionOk="0" fill="none" h="5454" w="8585">
                  <a:moveTo>
                    <a:pt x="0" y="0"/>
                  </a:moveTo>
                  <a:lnTo>
                    <a:pt x="8585" y="5454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25"/>
            <p:cNvSpPr/>
            <p:nvPr/>
          </p:nvSpPr>
          <p:spPr>
            <a:xfrm>
              <a:off x="8279613" y="4477575"/>
              <a:ext cx="240825" cy="159875"/>
            </a:xfrm>
            <a:custGeom>
              <a:rect b="b" l="l" r="r" t="t"/>
              <a:pathLst>
                <a:path extrusionOk="0" fill="none" h="6395" w="9633">
                  <a:moveTo>
                    <a:pt x="1" y="1"/>
                  </a:moveTo>
                  <a:lnTo>
                    <a:pt x="9633" y="6394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25"/>
            <p:cNvSpPr/>
            <p:nvPr/>
          </p:nvSpPr>
          <p:spPr>
            <a:xfrm>
              <a:off x="8523388" y="3753075"/>
              <a:ext cx="206600" cy="175050"/>
            </a:xfrm>
            <a:custGeom>
              <a:rect b="b" l="l" r="r" t="t"/>
              <a:pathLst>
                <a:path extrusionOk="0" fill="none" h="7002" w="8264">
                  <a:moveTo>
                    <a:pt x="1" y="7002"/>
                  </a:moveTo>
                  <a:lnTo>
                    <a:pt x="8264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25"/>
            <p:cNvSpPr/>
            <p:nvPr/>
          </p:nvSpPr>
          <p:spPr>
            <a:xfrm>
              <a:off x="8519238" y="4193900"/>
              <a:ext cx="205100" cy="108675"/>
            </a:xfrm>
            <a:custGeom>
              <a:rect b="b" l="l" r="r" t="t"/>
              <a:pathLst>
                <a:path extrusionOk="0" fill="none" h="4347" w="8204">
                  <a:moveTo>
                    <a:pt x="0" y="4347"/>
                  </a:moveTo>
                  <a:lnTo>
                    <a:pt x="8204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25"/>
            <p:cNvSpPr/>
            <p:nvPr/>
          </p:nvSpPr>
          <p:spPr>
            <a:xfrm>
              <a:off x="8521913" y="4248975"/>
              <a:ext cx="220275" cy="118500"/>
            </a:xfrm>
            <a:custGeom>
              <a:rect b="b" l="l" r="r" t="t"/>
              <a:pathLst>
                <a:path extrusionOk="0" fill="none" h="4740" w="8811">
                  <a:moveTo>
                    <a:pt x="0" y="4739"/>
                  </a:moveTo>
                  <a:lnTo>
                    <a:pt x="8811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126"/>
          <p:cNvSpPr txBox="1"/>
          <p:nvPr>
            <p:ph idx="1" type="subTitle"/>
          </p:nvPr>
        </p:nvSpPr>
        <p:spPr>
          <a:xfrm>
            <a:off x="725694" y="2952300"/>
            <a:ext cx="2861400" cy="11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48" name="Google Shape;648;p126"/>
          <p:cNvSpPr txBox="1"/>
          <p:nvPr>
            <p:ph type="title"/>
          </p:nvPr>
        </p:nvSpPr>
        <p:spPr>
          <a:xfrm>
            <a:off x="694981" y="1715725"/>
            <a:ext cx="1952700" cy="69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0">
    <p:bg>
      <p:bgPr>
        <a:solidFill>
          <a:schemeClr val="dk2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1"/>
          <p:cNvSpPr/>
          <p:nvPr/>
        </p:nvSpPr>
        <p:spPr>
          <a:xfrm flipH="1">
            <a:off x="4420751" y="2753749"/>
            <a:ext cx="4769720" cy="2389758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309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91"/>
          <p:cNvGrpSpPr/>
          <p:nvPr/>
        </p:nvGrpSpPr>
        <p:grpSpPr>
          <a:xfrm rot="-1314983">
            <a:off x="8216103" y="3311234"/>
            <a:ext cx="972293" cy="928258"/>
            <a:chOff x="-1855532" y="1600966"/>
            <a:chExt cx="890361" cy="822923"/>
          </a:xfrm>
        </p:grpSpPr>
        <p:sp>
          <p:nvSpPr>
            <p:cNvPr id="32" name="Google Shape;32;p91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91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" name="Google Shape;34;p91"/>
          <p:cNvSpPr/>
          <p:nvPr/>
        </p:nvSpPr>
        <p:spPr>
          <a:xfrm>
            <a:off x="70" y="850947"/>
            <a:ext cx="8179245" cy="4098021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" name="Google Shape;35;p91"/>
          <p:cNvGrpSpPr/>
          <p:nvPr/>
        </p:nvGrpSpPr>
        <p:grpSpPr>
          <a:xfrm>
            <a:off x="461664" y="2367617"/>
            <a:ext cx="1251074" cy="1089966"/>
            <a:chOff x="2227541" y="6011760"/>
            <a:chExt cx="2864180" cy="2495343"/>
          </a:xfrm>
        </p:grpSpPr>
        <p:sp>
          <p:nvSpPr>
            <p:cNvPr id="36" name="Google Shape;36;p91"/>
            <p:cNvSpPr/>
            <p:nvPr/>
          </p:nvSpPr>
          <p:spPr>
            <a:xfrm rot="-1131582">
              <a:off x="2772277" y="6293752"/>
              <a:ext cx="2064072" cy="1922827"/>
            </a:xfrm>
            <a:custGeom>
              <a:rect b="b" l="l" r="r" t="t"/>
              <a:pathLst>
                <a:path extrusionOk="0" h="77719" w="83428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" name="Google Shape;37;p91"/>
            <p:cNvGrpSpPr/>
            <p:nvPr/>
          </p:nvGrpSpPr>
          <p:grpSpPr>
            <a:xfrm>
              <a:off x="2227541" y="6635268"/>
              <a:ext cx="2250382" cy="1871836"/>
              <a:chOff x="2227541" y="6635268"/>
              <a:chExt cx="2250382" cy="1871836"/>
            </a:xfrm>
          </p:grpSpPr>
          <p:sp>
            <p:nvSpPr>
              <p:cNvPr id="38" name="Google Shape;38;p91"/>
              <p:cNvSpPr/>
              <p:nvPr/>
            </p:nvSpPr>
            <p:spPr>
              <a:xfrm rot="-1131582">
                <a:off x="2389104" y="6911337"/>
                <a:ext cx="1927256" cy="1319697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91"/>
              <p:cNvSpPr/>
              <p:nvPr/>
            </p:nvSpPr>
            <p:spPr>
              <a:xfrm rot="-1131582">
                <a:off x="3441562" y="7628158"/>
                <a:ext cx="485043" cy="66058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91"/>
              <p:cNvSpPr/>
              <p:nvPr/>
            </p:nvSpPr>
            <p:spPr>
              <a:xfrm rot="-1131582">
                <a:off x="3621630" y="6827655"/>
                <a:ext cx="184071" cy="404239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1" name="Google Shape;41;p91"/>
          <p:cNvGrpSpPr/>
          <p:nvPr/>
        </p:nvGrpSpPr>
        <p:grpSpPr>
          <a:xfrm>
            <a:off x="190606" y="2294802"/>
            <a:ext cx="761443" cy="1254173"/>
            <a:chOff x="1668617" y="5683195"/>
            <a:chExt cx="1743230" cy="2871275"/>
          </a:xfrm>
        </p:grpSpPr>
        <p:sp>
          <p:nvSpPr>
            <p:cNvPr id="42" name="Google Shape;42;p91"/>
            <p:cNvSpPr/>
            <p:nvPr/>
          </p:nvSpPr>
          <p:spPr>
            <a:xfrm>
              <a:off x="1668617" y="5683195"/>
              <a:ext cx="1729969" cy="2242458"/>
            </a:xfrm>
            <a:custGeom>
              <a:rect b="b" l="l" r="r" t="t"/>
              <a:pathLst>
                <a:path extrusionOk="0" h="90641" w="69926">
                  <a:moveTo>
                    <a:pt x="18523" y="0"/>
                  </a:moveTo>
                  <a:cubicBezTo>
                    <a:pt x="16491" y="0"/>
                    <a:pt x="14474" y="212"/>
                    <a:pt x="12514" y="681"/>
                  </a:cubicBezTo>
                  <a:cubicBezTo>
                    <a:pt x="8025" y="1752"/>
                    <a:pt x="3239" y="4252"/>
                    <a:pt x="1334" y="8503"/>
                  </a:cubicBezTo>
                  <a:cubicBezTo>
                    <a:pt x="1274" y="8562"/>
                    <a:pt x="1227" y="8610"/>
                    <a:pt x="1167" y="8670"/>
                  </a:cubicBezTo>
                  <a:cubicBezTo>
                    <a:pt x="762" y="8991"/>
                    <a:pt x="715" y="9455"/>
                    <a:pt x="858" y="9836"/>
                  </a:cubicBezTo>
                  <a:cubicBezTo>
                    <a:pt x="703" y="10384"/>
                    <a:pt x="596" y="10944"/>
                    <a:pt x="536" y="11551"/>
                  </a:cubicBezTo>
                  <a:cubicBezTo>
                    <a:pt x="0" y="16968"/>
                    <a:pt x="3263" y="22302"/>
                    <a:pt x="6311" y="26505"/>
                  </a:cubicBezTo>
                  <a:cubicBezTo>
                    <a:pt x="13490" y="36399"/>
                    <a:pt x="23503" y="43602"/>
                    <a:pt x="32862" y="51258"/>
                  </a:cubicBezTo>
                  <a:cubicBezTo>
                    <a:pt x="42625" y="59271"/>
                    <a:pt x="49923" y="67689"/>
                    <a:pt x="56198" y="78619"/>
                  </a:cubicBezTo>
                  <a:cubicBezTo>
                    <a:pt x="57321" y="80578"/>
                    <a:pt x="62210" y="90640"/>
                    <a:pt x="65877" y="90640"/>
                  </a:cubicBezTo>
                  <a:cubicBezTo>
                    <a:pt x="66176" y="90640"/>
                    <a:pt x="66467" y="90573"/>
                    <a:pt x="66747" y="90430"/>
                  </a:cubicBezTo>
                  <a:cubicBezTo>
                    <a:pt x="69926" y="88810"/>
                    <a:pt x="69759" y="78154"/>
                    <a:pt x="69795" y="74952"/>
                  </a:cubicBezTo>
                  <a:cubicBezTo>
                    <a:pt x="69842" y="69999"/>
                    <a:pt x="69247" y="64998"/>
                    <a:pt x="68342" y="60104"/>
                  </a:cubicBezTo>
                  <a:cubicBezTo>
                    <a:pt x="68080" y="58676"/>
                    <a:pt x="67794" y="57271"/>
                    <a:pt x="67497" y="55866"/>
                  </a:cubicBezTo>
                  <a:cubicBezTo>
                    <a:pt x="65187" y="45305"/>
                    <a:pt x="61413" y="34423"/>
                    <a:pt x="56007" y="25029"/>
                  </a:cubicBezTo>
                  <a:cubicBezTo>
                    <a:pt x="51007" y="16349"/>
                    <a:pt x="43982" y="8039"/>
                    <a:pt x="34683" y="3824"/>
                  </a:cubicBezTo>
                  <a:cubicBezTo>
                    <a:pt x="29749" y="1583"/>
                    <a:pt x="24080" y="0"/>
                    <a:pt x="18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3" name="Google Shape;43;p91"/>
            <p:cNvGrpSpPr/>
            <p:nvPr/>
          </p:nvGrpSpPr>
          <p:grpSpPr>
            <a:xfrm>
              <a:off x="2252110" y="6027996"/>
              <a:ext cx="1159737" cy="2526474"/>
              <a:chOff x="2252110" y="6027996"/>
              <a:chExt cx="1159737" cy="2526474"/>
            </a:xfrm>
          </p:grpSpPr>
          <p:sp>
            <p:nvSpPr>
              <p:cNvPr id="44" name="Google Shape;44;p91"/>
              <p:cNvSpPr/>
              <p:nvPr/>
            </p:nvSpPr>
            <p:spPr>
              <a:xfrm>
                <a:off x="2252110" y="6027996"/>
                <a:ext cx="1159737" cy="2526474"/>
              </a:xfrm>
              <a:custGeom>
                <a:rect b="b" l="l" r="r" t="t"/>
                <a:pathLst>
                  <a:path extrusionOk="0" h="102121" w="46877">
                    <a:moveTo>
                      <a:pt x="249" y="0"/>
                    </a:moveTo>
                    <a:cubicBezTo>
                      <a:pt x="0" y="0"/>
                      <a:pt x="69" y="331"/>
                      <a:pt x="644" y="817"/>
                    </a:cubicBezTo>
                    <a:cubicBezTo>
                      <a:pt x="644" y="817"/>
                      <a:pt x="1049" y="1162"/>
                      <a:pt x="1799" y="1805"/>
                    </a:cubicBezTo>
                    <a:cubicBezTo>
                      <a:pt x="2180" y="2114"/>
                      <a:pt x="2633" y="2519"/>
                      <a:pt x="3157" y="2984"/>
                    </a:cubicBezTo>
                    <a:cubicBezTo>
                      <a:pt x="3419" y="3222"/>
                      <a:pt x="3704" y="3472"/>
                      <a:pt x="4002" y="3746"/>
                    </a:cubicBezTo>
                    <a:cubicBezTo>
                      <a:pt x="4300" y="4008"/>
                      <a:pt x="4609" y="4305"/>
                      <a:pt x="4943" y="4603"/>
                    </a:cubicBezTo>
                    <a:cubicBezTo>
                      <a:pt x="6264" y="5805"/>
                      <a:pt x="7788" y="7317"/>
                      <a:pt x="9467" y="9032"/>
                    </a:cubicBezTo>
                    <a:cubicBezTo>
                      <a:pt x="11134" y="10770"/>
                      <a:pt x="12932" y="12747"/>
                      <a:pt x="14765" y="14926"/>
                    </a:cubicBezTo>
                    <a:cubicBezTo>
                      <a:pt x="18409" y="19295"/>
                      <a:pt x="22100" y="24522"/>
                      <a:pt x="25231" y="30035"/>
                    </a:cubicBezTo>
                    <a:cubicBezTo>
                      <a:pt x="26791" y="32785"/>
                      <a:pt x="28219" y="35619"/>
                      <a:pt x="29529" y="38381"/>
                    </a:cubicBezTo>
                    <a:cubicBezTo>
                      <a:pt x="29696" y="38726"/>
                      <a:pt x="29862" y="39071"/>
                      <a:pt x="30029" y="39405"/>
                    </a:cubicBezTo>
                    <a:cubicBezTo>
                      <a:pt x="30184" y="39750"/>
                      <a:pt x="30339" y="40095"/>
                      <a:pt x="30505" y="40441"/>
                    </a:cubicBezTo>
                    <a:cubicBezTo>
                      <a:pt x="30815" y="41131"/>
                      <a:pt x="31124" y="41798"/>
                      <a:pt x="31422" y="42477"/>
                    </a:cubicBezTo>
                    <a:cubicBezTo>
                      <a:pt x="31720" y="43143"/>
                      <a:pt x="32006" y="43810"/>
                      <a:pt x="32291" y="44465"/>
                    </a:cubicBezTo>
                    <a:cubicBezTo>
                      <a:pt x="32363" y="44632"/>
                      <a:pt x="32434" y="44798"/>
                      <a:pt x="32506" y="44953"/>
                    </a:cubicBezTo>
                    <a:cubicBezTo>
                      <a:pt x="32577" y="45120"/>
                      <a:pt x="32637" y="45286"/>
                      <a:pt x="32708" y="45453"/>
                    </a:cubicBezTo>
                    <a:cubicBezTo>
                      <a:pt x="32839" y="45775"/>
                      <a:pt x="32970" y="46096"/>
                      <a:pt x="33113" y="46418"/>
                    </a:cubicBezTo>
                    <a:cubicBezTo>
                      <a:pt x="33649" y="47691"/>
                      <a:pt x="34161" y="49025"/>
                      <a:pt x="34708" y="50394"/>
                    </a:cubicBezTo>
                    <a:cubicBezTo>
                      <a:pt x="34970" y="51085"/>
                      <a:pt x="35232" y="51787"/>
                      <a:pt x="35494" y="52490"/>
                    </a:cubicBezTo>
                    <a:cubicBezTo>
                      <a:pt x="35625" y="52835"/>
                      <a:pt x="35768" y="53192"/>
                      <a:pt x="35899" y="53549"/>
                    </a:cubicBezTo>
                    <a:cubicBezTo>
                      <a:pt x="36018" y="53907"/>
                      <a:pt x="36149" y="54264"/>
                      <a:pt x="36280" y="54621"/>
                    </a:cubicBezTo>
                    <a:cubicBezTo>
                      <a:pt x="36411" y="54990"/>
                      <a:pt x="36542" y="55347"/>
                      <a:pt x="36661" y="55716"/>
                    </a:cubicBezTo>
                    <a:cubicBezTo>
                      <a:pt x="36732" y="55895"/>
                      <a:pt x="36792" y="56073"/>
                      <a:pt x="36863" y="56252"/>
                    </a:cubicBezTo>
                    <a:cubicBezTo>
                      <a:pt x="36923" y="56443"/>
                      <a:pt x="36982" y="56621"/>
                      <a:pt x="37054" y="56812"/>
                    </a:cubicBezTo>
                    <a:cubicBezTo>
                      <a:pt x="37304" y="57550"/>
                      <a:pt x="37554" y="58288"/>
                      <a:pt x="37804" y="59026"/>
                    </a:cubicBezTo>
                    <a:cubicBezTo>
                      <a:pt x="38280" y="60526"/>
                      <a:pt x="38780" y="62027"/>
                      <a:pt x="39233" y="63551"/>
                    </a:cubicBezTo>
                    <a:cubicBezTo>
                      <a:pt x="39697" y="65075"/>
                      <a:pt x="40126" y="66599"/>
                      <a:pt x="40554" y="68123"/>
                    </a:cubicBezTo>
                    <a:cubicBezTo>
                      <a:pt x="40769" y="68885"/>
                      <a:pt x="40971" y="69647"/>
                      <a:pt x="41173" y="70409"/>
                    </a:cubicBezTo>
                    <a:cubicBezTo>
                      <a:pt x="41376" y="71159"/>
                      <a:pt x="41566" y="71921"/>
                      <a:pt x="41757" y="72671"/>
                    </a:cubicBezTo>
                    <a:cubicBezTo>
                      <a:pt x="41852" y="73052"/>
                      <a:pt x="41947" y="73421"/>
                      <a:pt x="42043" y="73802"/>
                    </a:cubicBezTo>
                    <a:cubicBezTo>
                      <a:pt x="42126" y="74171"/>
                      <a:pt x="42221" y="74540"/>
                      <a:pt x="42304" y="74921"/>
                    </a:cubicBezTo>
                    <a:cubicBezTo>
                      <a:pt x="42388" y="75290"/>
                      <a:pt x="42483" y="75659"/>
                      <a:pt x="42566" y="76028"/>
                    </a:cubicBezTo>
                    <a:cubicBezTo>
                      <a:pt x="42650" y="76397"/>
                      <a:pt x="42745" y="76766"/>
                      <a:pt x="42816" y="77124"/>
                    </a:cubicBezTo>
                    <a:cubicBezTo>
                      <a:pt x="43126" y="78588"/>
                      <a:pt x="43436" y="80029"/>
                      <a:pt x="43686" y="81422"/>
                    </a:cubicBezTo>
                    <a:cubicBezTo>
                      <a:pt x="44733" y="87018"/>
                      <a:pt x="45341" y="91995"/>
                      <a:pt x="45722" y="95554"/>
                    </a:cubicBezTo>
                    <a:cubicBezTo>
                      <a:pt x="45817" y="96447"/>
                      <a:pt x="45900" y="97257"/>
                      <a:pt x="45972" y="97960"/>
                    </a:cubicBezTo>
                    <a:cubicBezTo>
                      <a:pt x="46055" y="98650"/>
                      <a:pt x="46114" y="99257"/>
                      <a:pt x="46150" y="99745"/>
                    </a:cubicBezTo>
                    <a:cubicBezTo>
                      <a:pt x="46245" y="100734"/>
                      <a:pt x="46305" y="101269"/>
                      <a:pt x="46305" y="101269"/>
                    </a:cubicBezTo>
                    <a:cubicBezTo>
                      <a:pt x="46369" y="101838"/>
                      <a:pt x="46515" y="102121"/>
                      <a:pt x="46640" y="102121"/>
                    </a:cubicBezTo>
                    <a:cubicBezTo>
                      <a:pt x="46769" y="102121"/>
                      <a:pt x="46877" y="101820"/>
                      <a:pt x="46853" y="101222"/>
                    </a:cubicBezTo>
                    <a:cubicBezTo>
                      <a:pt x="46853" y="101222"/>
                      <a:pt x="46805" y="100686"/>
                      <a:pt x="46734" y="99698"/>
                    </a:cubicBezTo>
                    <a:cubicBezTo>
                      <a:pt x="46686" y="99210"/>
                      <a:pt x="46638" y="98602"/>
                      <a:pt x="46579" y="97900"/>
                    </a:cubicBezTo>
                    <a:cubicBezTo>
                      <a:pt x="46507" y="97198"/>
                      <a:pt x="46436" y="96388"/>
                      <a:pt x="46353" y="95495"/>
                    </a:cubicBezTo>
                    <a:cubicBezTo>
                      <a:pt x="46007" y="91923"/>
                      <a:pt x="45472" y="86922"/>
                      <a:pt x="44483" y="81279"/>
                    </a:cubicBezTo>
                    <a:cubicBezTo>
                      <a:pt x="44245" y="79874"/>
                      <a:pt x="43948" y="78421"/>
                      <a:pt x="43650" y="76945"/>
                    </a:cubicBezTo>
                    <a:cubicBezTo>
                      <a:pt x="43590" y="76576"/>
                      <a:pt x="43495" y="76207"/>
                      <a:pt x="43412" y="75838"/>
                    </a:cubicBezTo>
                    <a:cubicBezTo>
                      <a:pt x="43328" y="75469"/>
                      <a:pt x="43245" y="75088"/>
                      <a:pt x="43162" y="74719"/>
                    </a:cubicBezTo>
                    <a:cubicBezTo>
                      <a:pt x="43078" y="74338"/>
                      <a:pt x="42995" y="73969"/>
                      <a:pt x="42912" y="73588"/>
                    </a:cubicBezTo>
                    <a:cubicBezTo>
                      <a:pt x="42816" y="73218"/>
                      <a:pt x="42721" y="72837"/>
                      <a:pt x="42626" y="72456"/>
                    </a:cubicBezTo>
                    <a:cubicBezTo>
                      <a:pt x="42447" y="71694"/>
                      <a:pt x="42269" y="70932"/>
                      <a:pt x="42066" y="70170"/>
                    </a:cubicBezTo>
                    <a:cubicBezTo>
                      <a:pt x="41876" y="69408"/>
                      <a:pt x="41673" y="68646"/>
                      <a:pt x="41471" y="67873"/>
                    </a:cubicBezTo>
                    <a:cubicBezTo>
                      <a:pt x="41054" y="66337"/>
                      <a:pt x="40638" y="64801"/>
                      <a:pt x="40173" y="63265"/>
                    </a:cubicBezTo>
                    <a:cubicBezTo>
                      <a:pt x="39733" y="61741"/>
                      <a:pt x="39245" y="60217"/>
                      <a:pt x="38768" y="58717"/>
                    </a:cubicBezTo>
                    <a:cubicBezTo>
                      <a:pt x="38518" y="57967"/>
                      <a:pt x="38268" y="57216"/>
                      <a:pt x="38030" y="56478"/>
                    </a:cubicBezTo>
                    <a:cubicBezTo>
                      <a:pt x="37971" y="56288"/>
                      <a:pt x="37899" y="56109"/>
                      <a:pt x="37840" y="55919"/>
                    </a:cubicBezTo>
                    <a:cubicBezTo>
                      <a:pt x="37780" y="55740"/>
                      <a:pt x="37709" y="55550"/>
                      <a:pt x="37649" y="55371"/>
                    </a:cubicBezTo>
                    <a:cubicBezTo>
                      <a:pt x="37518" y="55002"/>
                      <a:pt x="37387" y="54633"/>
                      <a:pt x="37268" y="54276"/>
                    </a:cubicBezTo>
                    <a:cubicBezTo>
                      <a:pt x="37137" y="53907"/>
                      <a:pt x="37006" y="53549"/>
                      <a:pt x="36887" y="53192"/>
                    </a:cubicBezTo>
                    <a:cubicBezTo>
                      <a:pt x="36756" y="52823"/>
                      <a:pt x="36613" y="52478"/>
                      <a:pt x="36482" y="52121"/>
                    </a:cubicBezTo>
                    <a:cubicBezTo>
                      <a:pt x="36220" y="51406"/>
                      <a:pt x="35970" y="50704"/>
                      <a:pt x="35696" y="50013"/>
                    </a:cubicBezTo>
                    <a:cubicBezTo>
                      <a:pt x="35161" y="48644"/>
                      <a:pt x="34637" y="47287"/>
                      <a:pt x="34101" y="46013"/>
                    </a:cubicBezTo>
                    <a:cubicBezTo>
                      <a:pt x="33958" y="45679"/>
                      <a:pt x="33827" y="45358"/>
                      <a:pt x="33696" y="45036"/>
                    </a:cubicBezTo>
                    <a:cubicBezTo>
                      <a:pt x="33625" y="44870"/>
                      <a:pt x="33553" y="44703"/>
                      <a:pt x="33482" y="44536"/>
                    </a:cubicBezTo>
                    <a:cubicBezTo>
                      <a:pt x="33410" y="44382"/>
                      <a:pt x="33339" y="44215"/>
                      <a:pt x="33268" y="44048"/>
                    </a:cubicBezTo>
                    <a:cubicBezTo>
                      <a:pt x="32982" y="43393"/>
                      <a:pt x="32696" y="42715"/>
                      <a:pt x="32398" y="42036"/>
                    </a:cubicBezTo>
                    <a:cubicBezTo>
                      <a:pt x="32089" y="41369"/>
                      <a:pt x="31779" y="40691"/>
                      <a:pt x="31458" y="40000"/>
                    </a:cubicBezTo>
                    <a:cubicBezTo>
                      <a:pt x="31303" y="39655"/>
                      <a:pt x="31136" y="39309"/>
                      <a:pt x="30982" y="38964"/>
                    </a:cubicBezTo>
                    <a:cubicBezTo>
                      <a:pt x="30815" y="38619"/>
                      <a:pt x="30648" y="38274"/>
                      <a:pt x="30482" y="37928"/>
                    </a:cubicBezTo>
                    <a:cubicBezTo>
                      <a:pt x="29136" y="35142"/>
                      <a:pt x="27684" y="32309"/>
                      <a:pt x="26088" y="29546"/>
                    </a:cubicBezTo>
                    <a:cubicBezTo>
                      <a:pt x="22885" y="23998"/>
                      <a:pt x="19111" y="18759"/>
                      <a:pt x="15384" y="14414"/>
                    </a:cubicBezTo>
                    <a:cubicBezTo>
                      <a:pt x="13515" y="12235"/>
                      <a:pt x="11682" y="10258"/>
                      <a:pt x="9979" y="8532"/>
                    </a:cubicBezTo>
                    <a:cubicBezTo>
                      <a:pt x="8264" y="6829"/>
                      <a:pt x="6705" y="5329"/>
                      <a:pt x="5359" y="4139"/>
                    </a:cubicBezTo>
                    <a:cubicBezTo>
                      <a:pt x="5026" y="3841"/>
                      <a:pt x="4716" y="3555"/>
                      <a:pt x="4419" y="3281"/>
                    </a:cubicBezTo>
                    <a:cubicBezTo>
                      <a:pt x="4109" y="3019"/>
                      <a:pt x="3823" y="2769"/>
                      <a:pt x="3550" y="2543"/>
                    </a:cubicBezTo>
                    <a:cubicBezTo>
                      <a:pt x="3014" y="2079"/>
                      <a:pt x="2561" y="1674"/>
                      <a:pt x="2180" y="1364"/>
                    </a:cubicBezTo>
                    <a:cubicBezTo>
                      <a:pt x="1406" y="733"/>
                      <a:pt x="990" y="388"/>
                      <a:pt x="990" y="388"/>
                    </a:cubicBezTo>
                    <a:cubicBezTo>
                      <a:pt x="657" y="117"/>
                      <a:pt x="397" y="0"/>
                      <a:pt x="24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45;p91"/>
              <p:cNvSpPr/>
              <p:nvPr/>
            </p:nvSpPr>
            <p:spPr>
              <a:xfrm>
                <a:off x="3112839" y="6709262"/>
                <a:ext cx="58980" cy="663304"/>
              </a:xfrm>
              <a:custGeom>
                <a:rect b="b" l="l" r="r" t="t"/>
                <a:pathLst>
                  <a:path extrusionOk="0" h="26811" w="2384">
                    <a:moveTo>
                      <a:pt x="289" y="0"/>
                    </a:moveTo>
                    <a:cubicBezTo>
                      <a:pt x="158" y="0"/>
                      <a:pt x="25" y="72"/>
                      <a:pt x="1" y="212"/>
                    </a:cubicBezTo>
                    <a:cubicBezTo>
                      <a:pt x="1" y="212"/>
                      <a:pt x="1" y="724"/>
                      <a:pt x="13" y="1557"/>
                    </a:cubicBezTo>
                    <a:cubicBezTo>
                      <a:pt x="13" y="2390"/>
                      <a:pt x="24" y="3557"/>
                      <a:pt x="48" y="4891"/>
                    </a:cubicBezTo>
                    <a:cubicBezTo>
                      <a:pt x="84" y="7558"/>
                      <a:pt x="179" y="10868"/>
                      <a:pt x="322" y="13463"/>
                    </a:cubicBezTo>
                    <a:cubicBezTo>
                      <a:pt x="501" y="16047"/>
                      <a:pt x="798" y="19357"/>
                      <a:pt x="1156" y="22000"/>
                    </a:cubicBezTo>
                    <a:cubicBezTo>
                      <a:pt x="1239" y="22667"/>
                      <a:pt x="1310" y="23286"/>
                      <a:pt x="1394" y="23845"/>
                    </a:cubicBezTo>
                    <a:cubicBezTo>
                      <a:pt x="1477" y="24405"/>
                      <a:pt x="1560" y="24893"/>
                      <a:pt x="1620" y="25310"/>
                    </a:cubicBezTo>
                    <a:cubicBezTo>
                      <a:pt x="1751" y="26143"/>
                      <a:pt x="1822" y="26643"/>
                      <a:pt x="1822" y="26643"/>
                    </a:cubicBezTo>
                    <a:cubicBezTo>
                      <a:pt x="1848" y="26757"/>
                      <a:pt x="1960" y="26811"/>
                      <a:pt x="2076" y="26811"/>
                    </a:cubicBezTo>
                    <a:cubicBezTo>
                      <a:pt x="2226" y="26811"/>
                      <a:pt x="2383" y="26721"/>
                      <a:pt x="2370" y="26560"/>
                    </a:cubicBezTo>
                    <a:cubicBezTo>
                      <a:pt x="2370" y="26560"/>
                      <a:pt x="2322" y="26060"/>
                      <a:pt x="2251" y="25238"/>
                    </a:cubicBezTo>
                    <a:cubicBezTo>
                      <a:pt x="2203" y="24822"/>
                      <a:pt x="2156" y="24322"/>
                      <a:pt x="2108" y="23762"/>
                    </a:cubicBezTo>
                    <a:cubicBezTo>
                      <a:pt x="2048" y="23202"/>
                      <a:pt x="2013" y="22583"/>
                      <a:pt x="1953" y="21917"/>
                    </a:cubicBezTo>
                    <a:cubicBezTo>
                      <a:pt x="1727" y="19273"/>
                      <a:pt x="1560" y="15975"/>
                      <a:pt x="1394" y="13392"/>
                    </a:cubicBezTo>
                    <a:cubicBezTo>
                      <a:pt x="1072" y="8224"/>
                      <a:pt x="560" y="200"/>
                      <a:pt x="560" y="200"/>
                    </a:cubicBezTo>
                    <a:cubicBezTo>
                      <a:pt x="537" y="66"/>
                      <a:pt x="414" y="0"/>
                      <a:pt x="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91"/>
              <p:cNvSpPr/>
              <p:nvPr/>
            </p:nvSpPr>
            <p:spPr>
              <a:xfrm>
                <a:off x="2447432" y="6696496"/>
                <a:ext cx="526393" cy="233669"/>
              </a:xfrm>
              <a:custGeom>
                <a:rect b="b" l="l" r="r" t="t"/>
                <a:pathLst>
                  <a:path extrusionOk="0" h="9445" w="21277">
                    <a:moveTo>
                      <a:pt x="1569" y="0"/>
                    </a:moveTo>
                    <a:cubicBezTo>
                      <a:pt x="1521" y="0"/>
                      <a:pt x="1475" y="1"/>
                      <a:pt x="1429" y="1"/>
                    </a:cubicBezTo>
                    <a:cubicBezTo>
                      <a:pt x="1239" y="1"/>
                      <a:pt x="1072" y="13"/>
                      <a:pt x="929" y="25"/>
                    </a:cubicBezTo>
                    <a:cubicBezTo>
                      <a:pt x="786" y="25"/>
                      <a:pt x="655" y="37"/>
                      <a:pt x="560" y="49"/>
                    </a:cubicBezTo>
                    <a:cubicBezTo>
                      <a:pt x="358" y="61"/>
                      <a:pt x="239" y="73"/>
                      <a:pt x="239" y="73"/>
                    </a:cubicBezTo>
                    <a:cubicBezTo>
                      <a:pt x="0" y="132"/>
                      <a:pt x="48" y="585"/>
                      <a:pt x="286" y="632"/>
                    </a:cubicBezTo>
                    <a:cubicBezTo>
                      <a:pt x="286" y="632"/>
                      <a:pt x="393" y="620"/>
                      <a:pt x="584" y="620"/>
                    </a:cubicBezTo>
                    <a:cubicBezTo>
                      <a:pt x="616" y="616"/>
                      <a:pt x="650" y="615"/>
                      <a:pt x="687" y="615"/>
                    </a:cubicBezTo>
                    <a:cubicBezTo>
                      <a:pt x="761" y="615"/>
                      <a:pt x="846" y="620"/>
                      <a:pt x="941" y="620"/>
                    </a:cubicBezTo>
                    <a:cubicBezTo>
                      <a:pt x="1084" y="620"/>
                      <a:pt x="1239" y="620"/>
                      <a:pt x="1417" y="632"/>
                    </a:cubicBezTo>
                    <a:cubicBezTo>
                      <a:pt x="2120" y="668"/>
                      <a:pt x="3096" y="811"/>
                      <a:pt x="4191" y="1085"/>
                    </a:cubicBezTo>
                    <a:cubicBezTo>
                      <a:pt x="5287" y="1347"/>
                      <a:pt x="6489" y="1751"/>
                      <a:pt x="7668" y="2216"/>
                    </a:cubicBezTo>
                    <a:cubicBezTo>
                      <a:pt x="8847" y="2680"/>
                      <a:pt x="9990" y="3216"/>
                      <a:pt x="10990" y="3692"/>
                    </a:cubicBezTo>
                    <a:cubicBezTo>
                      <a:pt x="12978" y="4657"/>
                      <a:pt x="15479" y="6014"/>
                      <a:pt x="17419" y="7228"/>
                    </a:cubicBezTo>
                    <a:cubicBezTo>
                      <a:pt x="19372" y="8419"/>
                      <a:pt x="20789" y="9419"/>
                      <a:pt x="20789" y="9419"/>
                    </a:cubicBezTo>
                    <a:cubicBezTo>
                      <a:pt x="20814" y="9436"/>
                      <a:pt x="20841" y="9444"/>
                      <a:pt x="20870" y="9444"/>
                    </a:cubicBezTo>
                    <a:cubicBezTo>
                      <a:pt x="21056" y="9444"/>
                      <a:pt x="21277" y="9113"/>
                      <a:pt x="21122" y="8979"/>
                    </a:cubicBezTo>
                    <a:cubicBezTo>
                      <a:pt x="21122" y="8979"/>
                      <a:pt x="19765" y="7859"/>
                      <a:pt x="17860" y="6550"/>
                    </a:cubicBezTo>
                    <a:cubicBezTo>
                      <a:pt x="16907" y="5883"/>
                      <a:pt x="15824" y="5169"/>
                      <a:pt x="14717" y="4514"/>
                    </a:cubicBezTo>
                    <a:cubicBezTo>
                      <a:pt x="13597" y="3847"/>
                      <a:pt x="12466" y="3228"/>
                      <a:pt x="11454" y="2728"/>
                    </a:cubicBezTo>
                    <a:cubicBezTo>
                      <a:pt x="10430" y="2240"/>
                      <a:pt x="9240" y="1728"/>
                      <a:pt x="8013" y="1299"/>
                    </a:cubicBezTo>
                    <a:cubicBezTo>
                      <a:pt x="6787" y="859"/>
                      <a:pt x="5513" y="513"/>
                      <a:pt x="4358" y="287"/>
                    </a:cubicBezTo>
                    <a:cubicBezTo>
                      <a:pt x="3275" y="86"/>
                      <a:pt x="2296" y="0"/>
                      <a:pt x="15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47;p91"/>
              <p:cNvSpPr/>
              <p:nvPr/>
            </p:nvSpPr>
            <p:spPr>
              <a:xfrm>
                <a:off x="2600004" y="6126931"/>
                <a:ext cx="57644" cy="287652"/>
              </a:xfrm>
              <a:custGeom>
                <a:rect b="b" l="l" r="r" t="t"/>
                <a:pathLst>
                  <a:path extrusionOk="0" h="11627" w="2330">
                    <a:moveTo>
                      <a:pt x="372" y="0"/>
                    </a:moveTo>
                    <a:cubicBezTo>
                      <a:pt x="220" y="0"/>
                      <a:pt x="24" y="52"/>
                      <a:pt x="1" y="128"/>
                    </a:cubicBezTo>
                    <a:cubicBezTo>
                      <a:pt x="1" y="128"/>
                      <a:pt x="13" y="354"/>
                      <a:pt x="37" y="711"/>
                    </a:cubicBezTo>
                    <a:cubicBezTo>
                      <a:pt x="48" y="1080"/>
                      <a:pt x="72" y="1580"/>
                      <a:pt x="96" y="2164"/>
                    </a:cubicBezTo>
                    <a:cubicBezTo>
                      <a:pt x="144" y="3318"/>
                      <a:pt x="179" y="4771"/>
                      <a:pt x="310" y="5914"/>
                    </a:cubicBezTo>
                    <a:cubicBezTo>
                      <a:pt x="429" y="7045"/>
                      <a:pt x="703" y="8510"/>
                      <a:pt x="1060" y="9641"/>
                    </a:cubicBezTo>
                    <a:cubicBezTo>
                      <a:pt x="1156" y="9926"/>
                      <a:pt x="1227" y="10188"/>
                      <a:pt x="1322" y="10426"/>
                    </a:cubicBezTo>
                    <a:cubicBezTo>
                      <a:pt x="1406" y="10665"/>
                      <a:pt x="1477" y="10879"/>
                      <a:pt x="1549" y="11046"/>
                    </a:cubicBezTo>
                    <a:cubicBezTo>
                      <a:pt x="1703" y="11391"/>
                      <a:pt x="1787" y="11593"/>
                      <a:pt x="1787" y="11593"/>
                    </a:cubicBezTo>
                    <a:cubicBezTo>
                      <a:pt x="1800" y="11616"/>
                      <a:pt x="1832" y="11626"/>
                      <a:pt x="1876" y="11626"/>
                    </a:cubicBezTo>
                    <a:cubicBezTo>
                      <a:pt x="2033" y="11626"/>
                      <a:pt x="2329" y="11496"/>
                      <a:pt x="2311" y="11403"/>
                    </a:cubicBezTo>
                    <a:cubicBezTo>
                      <a:pt x="2311" y="11403"/>
                      <a:pt x="2251" y="11188"/>
                      <a:pt x="2156" y="10843"/>
                    </a:cubicBezTo>
                    <a:cubicBezTo>
                      <a:pt x="2108" y="10677"/>
                      <a:pt x="2061" y="10462"/>
                      <a:pt x="2001" y="10224"/>
                    </a:cubicBezTo>
                    <a:cubicBezTo>
                      <a:pt x="1942" y="9998"/>
                      <a:pt x="1906" y="9724"/>
                      <a:pt x="1846" y="9450"/>
                    </a:cubicBezTo>
                    <a:cubicBezTo>
                      <a:pt x="1632" y="8331"/>
                      <a:pt x="1489" y="6914"/>
                      <a:pt x="1370" y="5795"/>
                    </a:cubicBezTo>
                    <a:cubicBezTo>
                      <a:pt x="1251" y="4688"/>
                      <a:pt x="1072" y="3247"/>
                      <a:pt x="906" y="2092"/>
                    </a:cubicBezTo>
                    <a:cubicBezTo>
                      <a:pt x="822" y="1509"/>
                      <a:pt x="727" y="997"/>
                      <a:pt x="668" y="640"/>
                    </a:cubicBezTo>
                    <a:cubicBezTo>
                      <a:pt x="596" y="282"/>
                      <a:pt x="549" y="56"/>
                      <a:pt x="549" y="56"/>
                    </a:cubicBezTo>
                    <a:cubicBezTo>
                      <a:pt x="531" y="17"/>
                      <a:pt x="459" y="0"/>
                      <a:pt x="37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8" name="Google Shape;48;p91"/>
          <p:cNvSpPr/>
          <p:nvPr/>
        </p:nvSpPr>
        <p:spPr>
          <a:xfrm>
            <a:off x="82" y="3058584"/>
            <a:ext cx="9143830" cy="2103365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91"/>
          <p:cNvSpPr txBox="1"/>
          <p:nvPr>
            <p:ph type="title"/>
          </p:nvPr>
        </p:nvSpPr>
        <p:spPr>
          <a:xfrm>
            <a:off x="2007025" y="1582990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0" name="Google Shape;50;p91"/>
          <p:cNvSpPr txBox="1"/>
          <p:nvPr>
            <p:ph idx="2" type="title"/>
          </p:nvPr>
        </p:nvSpPr>
        <p:spPr>
          <a:xfrm>
            <a:off x="2575250" y="273196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1" name="Google Shape;51;p91"/>
          <p:cNvSpPr txBox="1"/>
          <p:nvPr>
            <p:ph idx="1" type="subTitle"/>
          </p:nvPr>
        </p:nvSpPr>
        <p:spPr>
          <a:xfrm>
            <a:off x="2007013" y="1879246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1"/>
          <p:cNvSpPr txBox="1"/>
          <p:nvPr>
            <p:ph idx="3" type="title"/>
          </p:nvPr>
        </p:nvSpPr>
        <p:spPr>
          <a:xfrm>
            <a:off x="5017500" y="1582990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3" name="Google Shape;53;p91"/>
          <p:cNvSpPr txBox="1"/>
          <p:nvPr>
            <p:ph idx="4" type="title"/>
          </p:nvPr>
        </p:nvSpPr>
        <p:spPr>
          <a:xfrm>
            <a:off x="5585700" y="273196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4" name="Google Shape;54;p91"/>
          <p:cNvSpPr txBox="1"/>
          <p:nvPr>
            <p:ph idx="5" type="subTitle"/>
          </p:nvPr>
        </p:nvSpPr>
        <p:spPr>
          <a:xfrm>
            <a:off x="5017488" y="1879246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1"/>
          <p:cNvSpPr txBox="1"/>
          <p:nvPr>
            <p:ph idx="6" type="title"/>
          </p:nvPr>
        </p:nvSpPr>
        <p:spPr>
          <a:xfrm>
            <a:off x="2007025" y="3658694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6" name="Google Shape;56;p91"/>
          <p:cNvSpPr txBox="1"/>
          <p:nvPr>
            <p:ph idx="7" type="title"/>
          </p:nvPr>
        </p:nvSpPr>
        <p:spPr>
          <a:xfrm>
            <a:off x="2575250" y="2348900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7" name="Google Shape;57;p91"/>
          <p:cNvSpPr txBox="1"/>
          <p:nvPr>
            <p:ph idx="8" type="subTitle"/>
          </p:nvPr>
        </p:nvSpPr>
        <p:spPr>
          <a:xfrm>
            <a:off x="2007013" y="3954950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1"/>
          <p:cNvSpPr txBox="1"/>
          <p:nvPr>
            <p:ph idx="9" type="title"/>
          </p:nvPr>
        </p:nvSpPr>
        <p:spPr>
          <a:xfrm>
            <a:off x="5017500" y="3658694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9" name="Google Shape;59;p91"/>
          <p:cNvSpPr txBox="1"/>
          <p:nvPr>
            <p:ph idx="13" type="title"/>
          </p:nvPr>
        </p:nvSpPr>
        <p:spPr>
          <a:xfrm>
            <a:off x="5585700" y="2348900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60" name="Google Shape;60;p91"/>
          <p:cNvSpPr txBox="1"/>
          <p:nvPr>
            <p:ph idx="14" type="subTitle"/>
          </p:nvPr>
        </p:nvSpPr>
        <p:spPr>
          <a:xfrm>
            <a:off x="5017488" y="3954950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3">
  <p:cSld name="CUSTOM_13">
    <p:bg>
      <p:bgPr>
        <a:solidFill>
          <a:schemeClr val="dk2"/>
        </a:solidFill>
      </p:bgPr>
    </p:bg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127"/>
          <p:cNvSpPr/>
          <p:nvPr/>
        </p:nvSpPr>
        <p:spPr>
          <a:xfrm flipH="1">
            <a:off x="3222649" y="1592997"/>
            <a:ext cx="5854826" cy="2933425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309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127"/>
          <p:cNvSpPr/>
          <p:nvPr/>
        </p:nvSpPr>
        <p:spPr>
          <a:xfrm>
            <a:off x="70" y="850947"/>
            <a:ext cx="8179245" cy="4098021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127"/>
          <p:cNvSpPr/>
          <p:nvPr/>
        </p:nvSpPr>
        <p:spPr>
          <a:xfrm>
            <a:off x="82" y="3040134"/>
            <a:ext cx="9143830" cy="2103365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127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54" name="Google Shape;654;p127"/>
          <p:cNvSpPr txBox="1"/>
          <p:nvPr>
            <p:ph idx="1" type="subTitle"/>
          </p:nvPr>
        </p:nvSpPr>
        <p:spPr>
          <a:xfrm>
            <a:off x="1162550" y="2509075"/>
            <a:ext cx="19848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55" name="Google Shape;655;p127"/>
          <p:cNvSpPr txBox="1"/>
          <p:nvPr>
            <p:ph idx="2" type="title"/>
          </p:nvPr>
        </p:nvSpPr>
        <p:spPr>
          <a:xfrm>
            <a:off x="1162538" y="3737250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56" name="Google Shape;656;p127"/>
          <p:cNvSpPr txBox="1"/>
          <p:nvPr>
            <p:ph idx="3" type="subTitle"/>
          </p:nvPr>
        </p:nvSpPr>
        <p:spPr>
          <a:xfrm>
            <a:off x="3579600" y="2509075"/>
            <a:ext cx="19848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57" name="Google Shape;657;p127"/>
          <p:cNvSpPr txBox="1"/>
          <p:nvPr>
            <p:ph idx="4" type="title"/>
          </p:nvPr>
        </p:nvSpPr>
        <p:spPr>
          <a:xfrm>
            <a:off x="3579588" y="3737250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658" name="Google Shape;658;p127"/>
          <p:cNvSpPr txBox="1"/>
          <p:nvPr>
            <p:ph idx="5" type="subTitle"/>
          </p:nvPr>
        </p:nvSpPr>
        <p:spPr>
          <a:xfrm>
            <a:off x="5996650" y="2509075"/>
            <a:ext cx="19848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59" name="Google Shape;659;p127"/>
          <p:cNvSpPr txBox="1"/>
          <p:nvPr>
            <p:ph idx="6" type="title"/>
          </p:nvPr>
        </p:nvSpPr>
        <p:spPr>
          <a:xfrm>
            <a:off x="5996638" y="3737250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4_1_1">
    <p:bg>
      <p:bgPr>
        <a:solidFill>
          <a:schemeClr val="dk2"/>
        </a:solidFill>
      </p:bgPr>
    </p:bg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1" name="Google Shape;661;p128"/>
          <p:cNvGrpSpPr/>
          <p:nvPr/>
        </p:nvGrpSpPr>
        <p:grpSpPr>
          <a:xfrm flipH="1">
            <a:off x="717526" y="-6"/>
            <a:ext cx="1430731" cy="1059983"/>
            <a:chOff x="7676453" y="-6"/>
            <a:chExt cx="1430731" cy="1059983"/>
          </a:xfrm>
        </p:grpSpPr>
        <p:grpSp>
          <p:nvGrpSpPr>
            <p:cNvPr id="662" name="Google Shape;662;p128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663" name="Google Shape;663;p128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28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28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128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7" name="Google Shape;667;p128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668" name="Google Shape;668;p128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128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70" name="Google Shape;670;p128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1" name="Google Shape;671;p128"/>
          <p:cNvSpPr txBox="1"/>
          <p:nvPr>
            <p:ph type="title"/>
          </p:nvPr>
        </p:nvSpPr>
        <p:spPr>
          <a:xfrm>
            <a:off x="1522800" y="1717192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2" name="Google Shape;672;p128"/>
          <p:cNvSpPr txBox="1"/>
          <p:nvPr>
            <p:ph idx="1" type="subTitle"/>
          </p:nvPr>
        </p:nvSpPr>
        <p:spPr>
          <a:xfrm>
            <a:off x="1522800" y="2224842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673" name="Google Shape;673;p128"/>
          <p:cNvSpPr txBox="1"/>
          <p:nvPr>
            <p:ph idx="2" type="title"/>
          </p:nvPr>
        </p:nvSpPr>
        <p:spPr>
          <a:xfrm>
            <a:off x="5374800" y="1717192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4" name="Google Shape;674;p128"/>
          <p:cNvSpPr txBox="1"/>
          <p:nvPr>
            <p:ph idx="3" type="subTitle"/>
          </p:nvPr>
        </p:nvSpPr>
        <p:spPr>
          <a:xfrm>
            <a:off x="5374800" y="2224842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675" name="Google Shape;675;p128"/>
          <p:cNvSpPr txBox="1"/>
          <p:nvPr>
            <p:ph idx="4" type="title"/>
          </p:nvPr>
        </p:nvSpPr>
        <p:spPr>
          <a:xfrm>
            <a:off x="1522800" y="348025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6" name="Google Shape;676;p128"/>
          <p:cNvSpPr txBox="1"/>
          <p:nvPr>
            <p:ph idx="5" type="subTitle"/>
          </p:nvPr>
        </p:nvSpPr>
        <p:spPr>
          <a:xfrm>
            <a:off x="1522800" y="3987900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677" name="Google Shape;677;p128"/>
          <p:cNvSpPr txBox="1"/>
          <p:nvPr>
            <p:ph idx="6" type="title"/>
          </p:nvPr>
        </p:nvSpPr>
        <p:spPr>
          <a:xfrm>
            <a:off x="5374800" y="3480250"/>
            <a:ext cx="224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8" name="Google Shape;678;p128"/>
          <p:cNvSpPr txBox="1"/>
          <p:nvPr>
            <p:ph idx="7" type="subTitle"/>
          </p:nvPr>
        </p:nvSpPr>
        <p:spPr>
          <a:xfrm>
            <a:off x="5374800" y="3987900"/>
            <a:ext cx="224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None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679" name="Google Shape;679;p128"/>
          <p:cNvSpPr txBox="1"/>
          <p:nvPr>
            <p:ph idx="8" type="title"/>
          </p:nvPr>
        </p:nvSpPr>
        <p:spPr>
          <a:xfrm>
            <a:off x="720000" y="554400"/>
            <a:ext cx="7704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4"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129"/>
          <p:cNvSpPr txBox="1"/>
          <p:nvPr>
            <p:ph type="title"/>
          </p:nvPr>
        </p:nvSpPr>
        <p:spPr>
          <a:xfrm>
            <a:off x="5649575" y="631441"/>
            <a:ext cx="2776800" cy="9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682" name="Google Shape;682;p129"/>
          <p:cNvSpPr txBox="1"/>
          <p:nvPr>
            <p:ph idx="1" type="subTitle"/>
          </p:nvPr>
        </p:nvSpPr>
        <p:spPr>
          <a:xfrm>
            <a:off x="6041400" y="2125150"/>
            <a:ext cx="2385000" cy="8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3" name="Google Shape;683;p129"/>
          <p:cNvSpPr txBox="1"/>
          <p:nvPr>
            <p:ph idx="2" type="title"/>
          </p:nvPr>
        </p:nvSpPr>
        <p:spPr>
          <a:xfrm>
            <a:off x="5990200" y="1846425"/>
            <a:ext cx="24363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84" name="Google Shape;684;p129"/>
          <p:cNvSpPr txBox="1"/>
          <p:nvPr/>
        </p:nvSpPr>
        <p:spPr>
          <a:xfrm>
            <a:off x="717525" y="542750"/>
            <a:ext cx="2826300" cy="8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including icons, infographics &amp; images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and illustrations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TITLE_AND_BODY_1_1">
    <p:bg>
      <p:bgPr>
        <a:solidFill>
          <a:schemeClr val="lt1"/>
        </a:solidFill>
      </p:bgPr>
    </p:bg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130"/>
          <p:cNvSpPr txBox="1"/>
          <p:nvPr>
            <p:ph type="title"/>
          </p:nvPr>
        </p:nvSpPr>
        <p:spPr>
          <a:xfrm>
            <a:off x="717525" y="55440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87" name="Google Shape;687;p130"/>
          <p:cNvSpPr txBox="1"/>
          <p:nvPr>
            <p:ph idx="1" type="body"/>
          </p:nvPr>
        </p:nvSpPr>
        <p:spPr>
          <a:xfrm>
            <a:off x="715050" y="1127100"/>
            <a:ext cx="7709100" cy="16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9" name="Google Shape;689;p131"/>
          <p:cNvGrpSpPr/>
          <p:nvPr/>
        </p:nvGrpSpPr>
        <p:grpSpPr>
          <a:xfrm rot="-199848">
            <a:off x="6767746" y="3359501"/>
            <a:ext cx="581719" cy="921600"/>
            <a:chOff x="-1904298" y="1056455"/>
            <a:chExt cx="581725" cy="921610"/>
          </a:xfrm>
        </p:grpSpPr>
        <p:sp>
          <p:nvSpPr>
            <p:cNvPr id="690" name="Google Shape;690;p131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31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2" name="Google Shape;692;p131"/>
          <p:cNvGrpSpPr/>
          <p:nvPr/>
        </p:nvGrpSpPr>
        <p:grpSpPr>
          <a:xfrm>
            <a:off x="6056239" y="3440533"/>
            <a:ext cx="878448" cy="863379"/>
            <a:chOff x="-5358445" y="839844"/>
            <a:chExt cx="1391711" cy="1367837"/>
          </a:xfrm>
        </p:grpSpPr>
        <p:sp>
          <p:nvSpPr>
            <p:cNvPr id="693" name="Google Shape;693;p131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131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5" name="Google Shape;695;p131"/>
          <p:cNvGrpSpPr/>
          <p:nvPr/>
        </p:nvGrpSpPr>
        <p:grpSpPr>
          <a:xfrm rot="-1263781">
            <a:off x="7067107" y="3536395"/>
            <a:ext cx="890375" cy="822935"/>
            <a:chOff x="-1855532" y="1600966"/>
            <a:chExt cx="890361" cy="822923"/>
          </a:xfrm>
        </p:grpSpPr>
        <p:sp>
          <p:nvSpPr>
            <p:cNvPr id="696" name="Google Shape;696;p131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131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8" name="Google Shape;698;p131"/>
          <p:cNvSpPr/>
          <p:nvPr/>
        </p:nvSpPr>
        <p:spPr>
          <a:xfrm>
            <a:off x="75" y="2753774"/>
            <a:ext cx="9143830" cy="2389672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p131"/>
          <p:cNvSpPr txBox="1"/>
          <p:nvPr>
            <p:ph type="title"/>
          </p:nvPr>
        </p:nvSpPr>
        <p:spPr>
          <a:xfrm>
            <a:off x="696300" y="551956"/>
            <a:ext cx="7751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0" name="Google Shape;700;p131"/>
          <p:cNvSpPr txBox="1"/>
          <p:nvPr>
            <p:ph idx="1" type="body"/>
          </p:nvPr>
        </p:nvSpPr>
        <p:spPr>
          <a:xfrm>
            <a:off x="706525" y="1997919"/>
            <a:ext cx="3629100" cy="26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100"/>
              <a:buChar char="◔"/>
              <a:defRPr sz="1200"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◃"/>
              <a:defRPr sz="1200"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◄"/>
              <a:defRPr sz="1200"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⭙"/>
              <a:defRPr sz="1200"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◼"/>
              <a:defRPr sz="1200"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○"/>
              <a:defRPr sz="1200"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●"/>
              <a:defRPr sz="1200"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53B5C"/>
              </a:buClr>
              <a:buSzPts val="1100"/>
              <a:buChar char="■"/>
              <a:defRPr sz="1200"/>
            </a:lvl9pPr>
          </a:lstStyle>
          <a:p/>
        </p:txBody>
      </p:sp>
      <p:sp>
        <p:nvSpPr>
          <p:cNvPr id="701" name="Google Shape;701;p131"/>
          <p:cNvSpPr txBox="1"/>
          <p:nvPr>
            <p:ph idx="2" type="body"/>
          </p:nvPr>
        </p:nvSpPr>
        <p:spPr>
          <a:xfrm>
            <a:off x="4808271" y="1997919"/>
            <a:ext cx="3629100" cy="26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00"/>
              <a:buChar char="●"/>
              <a:defRPr sz="14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100"/>
              <a:buChar char="◔"/>
              <a:defRPr sz="1200"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◃"/>
              <a:defRPr sz="1200"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◄"/>
              <a:defRPr sz="1200"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⭙"/>
              <a:defRPr sz="1200"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◼"/>
              <a:defRPr sz="1200"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○"/>
              <a:defRPr sz="1200"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53B5C"/>
              </a:buClr>
              <a:buSzPts val="1100"/>
              <a:buChar char="●"/>
              <a:defRPr sz="1200"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53B5C"/>
              </a:buClr>
              <a:buSzPts val="11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13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6">
    <p:bg>
      <p:bgPr>
        <a:solidFill>
          <a:schemeClr val="dk2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2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2"/>
          <p:cNvSpPr txBox="1"/>
          <p:nvPr>
            <p:ph type="title"/>
          </p:nvPr>
        </p:nvSpPr>
        <p:spPr>
          <a:xfrm>
            <a:off x="1489925" y="2573725"/>
            <a:ext cx="22884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3" name="Google Shape;63;p92"/>
          <p:cNvSpPr txBox="1"/>
          <p:nvPr>
            <p:ph idx="2" type="title"/>
          </p:nvPr>
        </p:nvSpPr>
        <p:spPr>
          <a:xfrm>
            <a:off x="1489925" y="1220113"/>
            <a:ext cx="1132200" cy="136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64" name="Google Shape;64;p92"/>
          <p:cNvSpPr txBox="1"/>
          <p:nvPr>
            <p:ph idx="1" type="subTitle"/>
          </p:nvPr>
        </p:nvSpPr>
        <p:spPr>
          <a:xfrm>
            <a:off x="1489925" y="3205500"/>
            <a:ext cx="24522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TITLE_AND_BODY_1">
    <p:bg>
      <p:bgPr>
        <a:solidFill>
          <a:schemeClr val="dk2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3"/>
          <p:cNvSpPr txBox="1"/>
          <p:nvPr>
            <p:ph type="title"/>
          </p:nvPr>
        </p:nvSpPr>
        <p:spPr>
          <a:xfrm>
            <a:off x="717525" y="55440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93"/>
          <p:cNvSpPr txBox="1"/>
          <p:nvPr>
            <p:ph idx="1" type="body"/>
          </p:nvPr>
        </p:nvSpPr>
        <p:spPr>
          <a:xfrm>
            <a:off x="2154150" y="1343963"/>
            <a:ext cx="48357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68" name="Google Shape;68;p93"/>
          <p:cNvGrpSpPr/>
          <p:nvPr/>
        </p:nvGrpSpPr>
        <p:grpSpPr>
          <a:xfrm flipH="1">
            <a:off x="5411725" y="3605057"/>
            <a:ext cx="3748961" cy="1754140"/>
            <a:chOff x="440413" y="3605057"/>
            <a:chExt cx="3748961" cy="1754140"/>
          </a:xfrm>
        </p:grpSpPr>
        <p:sp>
          <p:nvSpPr>
            <p:cNvPr id="69" name="Google Shape;69;p93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93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1" name="Google Shape;71;p93"/>
            <p:cNvGrpSpPr/>
            <p:nvPr/>
          </p:nvGrpSpPr>
          <p:grpSpPr>
            <a:xfrm flipH="1" rot="139855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72" name="Google Shape;72;p93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73" name="Google Shape;73;p93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4" name="Google Shape;74;p93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75" name="Google Shape;75;p93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" name="Google Shape;76;p93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" name="Google Shape;77;p93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8" name="Google Shape;78;p93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79" name="Google Shape;79;p93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0" name="Google Shape;80;p93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81" name="Google Shape;81;p93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" name="Google Shape;82;p93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" name="Google Shape;83;p93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" name="Google Shape;84;p93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85" name="Google Shape;85;p93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6" name="Google Shape;86;p93"/>
          <p:cNvGrpSpPr/>
          <p:nvPr/>
        </p:nvGrpSpPr>
        <p:grpSpPr>
          <a:xfrm flipH="1">
            <a:off x="717526" y="-6"/>
            <a:ext cx="1430731" cy="1059983"/>
            <a:chOff x="7676453" y="-6"/>
            <a:chExt cx="1430731" cy="1059983"/>
          </a:xfrm>
        </p:grpSpPr>
        <p:grpSp>
          <p:nvGrpSpPr>
            <p:cNvPr id="87" name="Google Shape;87;p93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88" name="Google Shape;88;p93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93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93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93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2" name="Google Shape;92;p93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93" name="Google Shape;93;p93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93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5" name="Google Shape;95;p93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7_1">
    <p:bg>
      <p:bgPr>
        <a:solidFill>
          <a:schemeClr val="dk2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4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98" name="Google Shape;98;p94"/>
          <p:cNvGrpSpPr/>
          <p:nvPr/>
        </p:nvGrpSpPr>
        <p:grpSpPr>
          <a:xfrm>
            <a:off x="440413" y="3605057"/>
            <a:ext cx="3748961" cy="1754140"/>
            <a:chOff x="440413" y="3605057"/>
            <a:chExt cx="3748961" cy="1754140"/>
          </a:xfrm>
        </p:grpSpPr>
        <p:sp>
          <p:nvSpPr>
            <p:cNvPr id="99" name="Google Shape;99;p94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94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1" name="Google Shape;101;p94"/>
            <p:cNvGrpSpPr/>
            <p:nvPr/>
          </p:nvGrpSpPr>
          <p:grpSpPr>
            <a:xfrm flipH="1" rot="139855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102" name="Google Shape;102;p94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103" name="Google Shape;103;p94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4" name="Google Shape;104;p94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105" name="Google Shape;105;p94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" name="Google Shape;106;p94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" name="Google Shape;107;p94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8" name="Google Shape;108;p94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109" name="Google Shape;109;p94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0" name="Google Shape;110;p94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111" name="Google Shape;111;p94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" name="Google Shape;112;p94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" name="Google Shape;113;p94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" name="Google Shape;114;p94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115" name="Google Shape;115;p94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95"/>
          <p:cNvGrpSpPr/>
          <p:nvPr/>
        </p:nvGrpSpPr>
        <p:grpSpPr>
          <a:xfrm rot="244921">
            <a:off x="647179" y="3832742"/>
            <a:ext cx="1145761" cy="872458"/>
            <a:chOff x="3077675" y="6690087"/>
            <a:chExt cx="2525088" cy="1922768"/>
          </a:xfrm>
        </p:grpSpPr>
        <p:sp>
          <p:nvSpPr>
            <p:cNvPr id="118" name="Google Shape;118;p95"/>
            <p:cNvSpPr/>
            <p:nvPr/>
          </p:nvSpPr>
          <p:spPr>
            <a:xfrm>
              <a:off x="3538754" y="6690087"/>
              <a:ext cx="2064009" cy="1922768"/>
            </a:xfrm>
            <a:custGeom>
              <a:rect b="b" l="l" r="r" t="t"/>
              <a:pathLst>
                <a:path extrusionOk="0" h="77719" w="83428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95"/>
            <p:cNvSpPr/>
            <p:nvPr/>
          </p:nvSpPr>
          <p:spPr>
            <a:xfrm>
              <a:off x="3077675" y="7144734"/>
              <a:ext cx="1927197" cy="1319656"/>
            </a:xfrm>
            <a:custGeom>
              <a:rect b="b" l="l" r="r" t="t"/>
              <a:pathLst>
                <a:path extrusionOk="0" h="53341" w="77898">
                  <a:moveTo>
                    <a:pt x="77657" y="0"/>
                  </a:moveTo>
                  <a:cubicBezTo>
                    <a:pt x="77524" y="0"/>
                    <a:pt x="77309" y="98"/>
                    <a:pt x="77038" y="330"/>
                  </a:cubicBezTo>
                  <a:cubicBezTo>
                    <a:pt x="77038" y="330"/>
                    <a:pt x="75681" y="1521"/>
                    <a:pt x="73430" y="3497"/>
                  </a:cubicBezTo>
                  <a:cubicBezTo>
                    <a:pt x="72299" y="4486"/>
                    <a:pt x="70954" y="5664"/>
                    <a:pt x="69430" y="6998"/>
                  </a:cubicBezTo>
                  <a:cubicBezTo>
                    <a:pt x="68668" y="7665"/>
                    <a:pt x="67870" y="8367"/>
                    <a:pt x="67037" y="9093"/>
                  </a:cubicBezTo>
                  <a:cubicBezTo>
                    <a:pt x="66203" y="9820"/>
                    <a:pt x="65334" y="10594"/>
                    <a:pt x="64441" y="11391"/>
                  </a:cubicBezTo>
                  <a:cubicBezTo>
                    <a:pt x="63548" y="12177"/>
                    <a:pt x="62631" y="12999"/>
                    <a:pt x="61691" y="13832"/>
                  </a:cubicBezTo>
                  <a:cubicBezTo>
                    <a:pt x="61453" y="14034"/>
                    <a:pt x="61215" y="14249"/>
                    <a:pt x="60976" y="14463"/>
                  </a:cubicBezTo>
                  <a:cubicBezTo>
                    <a:pt x="60750" y="14677"/>
                    <a:pt x="60512" y="14892"/>
                    <a:pt x="60274" y="15106"/>
                  </a:cubicBezTo>
                  <a:cubicBezTo>
                    <a:pt x="59798" y="15535"/>
                    <a:pt x="59321" y="15975"/>
                    <a:pt x="58845" y="16416"/>
                  </a:cubicBezTo>
                  <a:cubicBezTo>
                    <a:pt x="57881" y="17297"/>
                    <a:pt x="56916" y="18190"/>
                    <a:pt x="55940" y="19083"/>
                  </a:cubicBezTo>
                  <a:lnTo>
                    <a:pt x="55571" y="19416"/>
                  </a:lnTo>
                  <a:lnTo>
                    <a:pt x="55214" y="19773"/>
                  </a:lnTo>
                  <a:cubicBezTo>
                    <a:pt x="54976" y="20011"/>
                    <a:pt x="54738" y="20250"/>
                    <a:pt x="54499" y="20488"/>
                  </a:cubicBezTo>
                  <a:cubicBezTo>
                    <a:pt x="54035" y="20964"/>
                    <a:pt x="53571" y="21440"/>
                    <a:pt x="53106" y="21916"/>
                  </a:cubicBezTo>
                  <a:cubicBezTo>
                    <a:pt x="51261" y="23845"/>
                    <a:pt x="49463" y="25798"/>
                    <a:pt x="47725" y="27691"/>
                  </a:cubicBezTo>
                  <a:cubicBezTo>
                    <a:pt x="45975" y="29572"/>
                    <a:pt x="44284" y="31370"/>
                    <a:pt x="42653" y="33025"/>
                  </a:cubicBezTo>
                  <a:cubicBezTo>
                    <a:pt x="41033" y="34668"/>
                    <a:pt x="39259" y="36406"/>
                    <a:pt x="37342" y="38085"/>
                  </a:cubicBezTo>
                  <a:cubicBezTo>
                    <a:pt x="36378" y="38918"/>
                    <a:pt x="35390" y="39752"/>
                    <a:pt x="34354" y="40538"/>
                  </a:cubicBezTo>
                  <a:cubicBezTo>
                    <a:pt x="33318" y="41335"/>
                    <a:pt x="32247" y="42109"/>
                    <a:pt x="31151" y="42824"/>
                  </a:cubicBezTo>
                  <a:cubicBezTo>
                    <a:pt x="30044" y="43550"/>
                    <a:pt x="28913" y="44205"/>
                    <a:pt x="27746" y="44812"/>
                  </a:cubicBezTo>
                  <a:cubicBezTo>
                    <a:pt x="27460" y="44967"/>
                    <a:pt x="27175" y="45122"/>
                    <a:pt x="26877" y="45253"/>
                  </a:cubicBezTo>
                  <a:cubicBezTo>
                    <a:pt x="26579" y="45395"/>
                    <a:pt x="26293" y="45538"/>
                    <a:pt x="25996" y="45669"/>
                  </a:cubicBezTo>
                  <a:cubicBezTo>
                    <a:pt x="25401" y="45919"/>
                    <a:pt x="24793" y="46146"/>
                    <a:pt x="24186" y="46384"/>
                  </a:cubicBezTo>
                  <a:cubicBezTo>
                    <a:pt x="23888" y="46503"/>
                    <a:pt x="23591" y="46622"/>
                    <a:pt x="23293" y="46741"/>
                  </a:cubicBezTo>
                  <a:cubicBezTo>
                    <a:pt x="23138" y="46800"/>
                    <a:pt x="22995" y="46860"/>
                    <a:pt x="22853" y="46919"/>
                  </a:cubicBezTo>
                  <a:cubicBezTo>
                    <a:pt x="22698" y="46967"/>
                    <a:pt x="22543" y="47027"/>
                    <a:pt x="22400" y="47074"/>
                  </a:cubicBezTo>
                  <a:cubicBezTo>
                    <a:pt x="21793" y="47289"/>
                    <a:pt x="21198" y="47491"/>
                    <a:pt x="20602" y="47693"/>
                  </a:cubicBezTo>
                  <a:cubicBezTo>
                    <a:pt x="20317" y="47801"/>
                    <a:pt x="20019" y="47908"/>
                    <a:pt x="19721" y="48003"/>
                  </a:cubicBezTo>
                  <a:cubicBezTo>
                    <a:pt x="19435" y="48098"/>
                    <a:pt x="19138" y="48182"/>
                    <a:pt x="18852" y="48277"/>
                  </a:cubicBezTo>
                  <a:cubicBezTo>
                    <a:pt x="18257" y="48455"/>
                    <a:pt x="17685" y="48634"/>
                    <a:pt x="17114" y="48813"/>
                  </a:cubicBezTo>
                  <a:cubicBezTo>
                    <a:pt x="12566" y="50170"/>
                    <a:pt x="8470" y="51087"/>
                    <a:pt x="5553" y="51753"/>
                  </a:cubicBezTo>
                  <a:cubicBezTo>
                    <a:pt x="4100" y="52075"/>
                    <a:pt x="2922" y="52337"/>
                    <a:pt x="2112" y="52503"/>
                  </a:cubicBezTo>
                  <a:cubicBezTo>
                    <a:pt x="1314" y="52682"/>
                    <a:pt x="874" y="52777"/>
                    <a:pt x="874" y="52777"/>
                  </a:cubicBezTo>
                  <a:cubicBezTo>
                    <a:pt x="47" y="52974"/>
                    <a:pt x="1" y="53340"/>
                    <a:pt x="641" y="53340"/>
                  </a:cubicBezTo>
                  <a:cubicBezTo>
                    <a:pt x="739" y="53340"/>
                    <a:pt x="852" y="53332"/>
                    <a:pt x="981" y="53313"/>
                  </a:cubicBezTo>
                  <a:cubicBezTo>
                    <a:pt x="981" y="53313"/>
                    <a:pt x="1421" y="53218"/>
                    <a:pt x="2231" y="53063"/>
                  </a:cubicBezTo>
                  <a:cubicBezTo>
                    <a:pt x="3041" y="52896"/>
                    <a:pt x="4219" y="52658"/>
                    <a:pt x="5684" y="52361"/>
                  </a:cubicBezTo>
                  <a:cubicBezTo>
                    <a:pt x="8625" y="51741"/>
                    <a:pt x="12732" y="50884"/>
                    <a:pt x="17340" y="49575"/>
                  </a:cubicBezTo>
                  <a:cubicBezTo>
                    <a:pt x="17911" y="49408"/>
                    <a:pt x="18495" y="49241"/>
                    <a:pt x="19090" y="49063"/>
                  </a:cubicBezTo>
                  <a:cubicBezTo>
                    <a:pt x="19388" y="48979"/>
                    <a:pt x="19686" y="48884"/>
                    <a:pt x="19983" y="48801"/>
                  </a:cubicBezTo>
                  <a:cubicBezTo>
                    <a:pt x="20281" y="48705"/>
                    <a:pt x="20578" y="48598"/>
                    <a:pt x="20876" y="48503"/>
                  </a:cubicBezTo>
                  <a:cubicBezTo>
                    <a:pt x="21471" y="48301"/>
                    <a:pt x="22079" y="48098"/>
                    <a:pt x="22686" y="47896"/>
                  </a:cubicBezTo>
                  <a:cubicBezTo>
                    <a:pt x="22841" y="47848"/>
                    <a:pt x="22995" y="47789"/>
                    <a:pt x="23150" y="47741"/>
                  </a:cubicBezTo>
                  <a:cubicBezTo>
                    <a:pt x="23293" y="47681"/>
                    <a:pt x="23448" y="47622"/>
                    <a:pt x="23603" y="47562"/>
                  </a:cubicBezTo>
                  <a:cubicBezTo>
                    <a:pt x="23900" y="47455"/>
                    <a:pt x="24210" y="47336"/>
                    <a:pt x="24519" y="47217"/>
                  </a:cubicBezTo>
                  <a:cubicBezTo>
                    <a:pt x="25127" y="46979"/>
                    <a:pt x="25746" y="46753"/>
                    <a:pt x="26365" y="46515"/>
                  </a:cubicBezTo>
                  <a:cubicBezTo>
                    <a:pt x="26663" y="46372"/>
                    <a:pt x="26972" y="46229"/>
                    <a:pt x="27270" y="46086"/>
                  </a:cubicBezTo>
                  <a:cubicBezTo>
                    <a:pt x="27579" y="45955"/>
                    <a:pt x="27877" y="45800"/>
                    <a:pt x="28175" y="45646"/>
                  </a:cubicBezTo>
                  <a:cubicBezTo>
                    <a:pt x="29365" y="45038"/>
                    <a:pt x="30544" y="44372"/>
                    <a:pt x="31675" y="43645"/>
                  </a:cubicBezTo>
                  <a:cubicBezTo>
                    <a:pt x="32806" y="42919"/>
                    <a:pt x="33902" y="42145"/>
                    <a:pt x="34961" y="41347"/>
                  </a:cubicBezTo>
                  <a:cubicBezTo>
                    <a:pt x="36021" y="40538"/>
                    <a:pt x="37033" y="39704"/>
                    <a:pt x="38021" y="38859"/>
                  </a:cubicBezTo>
                  <a:cubicBezTo>
                    <a:pt x="39974" y="37168"/>
                    <a:pt x="41772" y="35430"/>
                    <a:pt x="43415" y="33763"/>
                  </a:cubicBezTo>
                  <a:cubicBezTo>
                    <a:pt x="45046" y="32108"/>
                    <a:pt x="46748" y="30286"/>
                    <a:pt x="48475" y="28381"/>
                  </a:cubicBezTo>
                  <a:cubicBezTo>
                    <a:pt x="50213" y="26488"/>
                    <a:pt x="51999" y="24524"/>
                    <a:pt x="53809" y="22595"/>
                  </a:cubicBezTo>
                  <a:cubicBezTo>
                    <a:pt x="54273" y="22107"/>
                    <a:pt x="54726" y="21631"/>
                    <a:pt x="55190" y="21154"/>
                  </a:cubicBezTo>
                  <a:cubicBezTo>
                    <a:pt x="55416" y="20916"/>
                    <a:pt x="55642" y="20678"/>
                    <a:pt x="55881" y="20452"/>
                  </a:cubicBezTo>
                  <a:lnTo>
                    <a:pt x="56226" y="20095"/>
                  </a:lnTo>
                  <a:lnTo>
                    <a:pt x="56583" y="19761"/>
                  </a:lnTo>
                  <a:cubicBezTo>
                    <a:pt x="57547" y="18857"/>
                    <a:pt x="58512" y="17952"/>
                    <a:pt x="59452" y="17071"/>
                  </a:cubicBezTo>
                  <a:cubicBezTo>
                    <a:pt x="59929" y="16618"/>
                    <a:pt x="60393" y="16178"/>
                    <a:pt x="60869" y="15749"/>
                  </a:cubicBezTo>
                  <a:cubicBezTo>
                    <a:pt x="61095" y="15523"/>
                    <a:pt x="61334" y="15308"/>
                    <a:pt x="61560" y="15094"/>
                  </a:cubicBezTo>
                  <a:cubicBezTo>
                    <a:pt x="61798" y="14880"/>
                    <a:pt x="62024" y="14666"/>
                    <a:pt x="62262" y="14451"/>
                  </a:cubicBezTo>
                  <a:cubicBezTo>
                    <a:pt x="63191" y="13606"/>
                    <a:pt x="64096" y="12784"/>
                    <a:pt x="64977" y="11987"/>
                  </a:cubicBezTo>
                  <a:cubicBezTo>
                    <a:pt x="72049" y="5581"/>
                    <a:pt x="77407" y="735"/>
                    <a:pt x="77407" y="735"/>
                  </a:cubicBezTo>
                  <a:cubicBezTo>
                    <a:pt x="77868" y="321"/>
                    <a:pt x="77898" y="0"/>
                    <a:pt x="776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95"/>
            <p:cNvSpPr/>
            <p:nvPr/>
          </p:nvSpPr>
          <p:spPr>
            <a:xfrm>
              <a:off x="4083257" y="7963826"/>
              <a:ext cx="485028" cy="66056"/>
            </a:xfrm>
            <a:custGeom>
              <a:rect b="b" l="l" r="r" t="t"/>
              <a:pathLst>
                <a:path extrusionOk="0" h="2670" w="19605">
                  <a:moveTo>
                    <a:pt x="13901" y="0"/>
                  </a:moveTo>
                  <a:cubicBezTo>
                    <a:pt x="13437" y="0"/>
                    <a:pt x="12960" y="12"/>
                    <a:pt x="12472" y="24"/>
                  </a:cubicBezTo>
                  <a:cubicBezTo>
                    <a:pt x="12234" y="24"/>
                    <a:pt x="11996" y="36"/>
                    <a:pt x="11758" y="36"/>
                  </a:cubicBezTo>
                  <a:cubicBezTo>
                    <a:pt x="11639" y="48"/>
                    <a:pt x="11520" y="48"/>
                    <a:pt x="11401" y="48"/>
                  </a:cubicBezTo>
                  <a:cubicBezTo>
                    <a:pt x="11282" y="60"/>
                    <a:pt x="11163" y="72"/>
                    <a:pt x="11044" y="72"/>
                  </a:cubicBezTo>
                  <a:cubicBezTo>
                    <a:pt x="10579" y="107"/>
                    <a:pt x="10127" y="143"/>
                    <a:pt x="9710" y="179"/>
                  </a:cubicBezTo>
                  <a:cubicBezTo>
                    <a:pt x="9472" y="203"/>
                    <a:pt x="9222" y="226"/>
                    <a:pt x="8972" y="250"/>
                  </a:cubicBezTo>
                  <a:cubicBezTo>
                    <a:pt x="8722" y="286"/>
                    <a:pt x="8460" y="322"/>
                    <a:pt x="8198" y="357"/>
                  </a:cubicBezTo>
                  <a:cubicBezTo>
                    <a:pt x="7674" y="429"/>
                    <a:pt x="7138" y="500"/>
                    <a:pt x="6602" y="584"/>
                  </a:cubicBezTo>
                  <a:cubicBezTo>
                    <a:pt x="6067" y="679"/>
                    <a:pt x="5519" y="786"/>
                    <a:pt x="4995" y="881"/>
                  </a:cubicBezTo>
                  <a:cubicBezTo>
                    <a:pt x="4733" y="941"/>
                    <a:pt x="4471" y="988"/>
                    <a:pt x="4221" y="1036"/>
                  </a:cubicBezTo>
                  <a:cubicBezTo>
                    <a:pt x="3971" y="1096"/>
                    <a:pt x="3733" y="1155"/>
                    <a:pt x="3495" y="1215"/>
                  </a:cubicBezTo>
                  <a:cubicBezTo>
                    <a:pt x="3019" y="1334"/>
                    <a:pt x="2566" y="1441"/>
                    <a:pt x="2161" y="1536"/>
                  </a:cubicBezTo>
                  <a:cubicBezTo>
                    <a:pt x="1769" y="1655"/>
                    <a:pt x="1411" y="1762"/>
                    <a:pt x="1114" y="1846"/>
                  </a:cubicBezTo>
                  <a:cubicBezTo>
                    <a:pt x="530" y="2024"/>
                    <a:pt x="173" y="2131"/>
                    <a:pt x="173" y="2131"/>
                  </a:cubicBezTo>
                  <a:cubicBezTo>
                    <a:pt x="1" y="2200"/>
                    <a:pt x="117" y="2669"/>
                    <a:pt x="307" y="2669"/>
                  </a:cubicBezTo>
                  <a:cubicBezTo>
                    <a:pt x="314" y="2669"/>
                    <a:pt x="321" y="2668"/>
                    <a:pt x="328" y="2667"/>
                  </a:cubicBezTo>
                  <a:cubicBezTo>
                    <a:pt x="328" y="2667"/>
                    <a:pt x="685" y="2584"/>
                    <a:pt x="1280" y="2453"/>
                  </a:cubicBezTo>
                  <a:cubicBezTo>
                    <a:pt x="1578" y="2393"/>
                    <a:pt x="1923" y="2310"/>
                    <a:pt x="2328" y="2227"/>
                  </a:cubicBezTo>
                  <a:cubicBezTo>
                    <a:pt x="2733" y="2155"/>
                    <a:pt x="3173" y="2084"/>
                    <a:pt x="3650" y="2000"/>
                  </a:cubicBezTo>
                  <a:cubicBezTo>
                    <a:pt x="3888" y="1953"/>
                    <a:pt x="4126" y="1917"/>
                    <a:pt x="4376" y="1870"/>
                  </a:cubicBezTo>
                  <a:cubicBezTo>
                    <a:pt x="4626" y="1834"/>
                    <a:pt x="4888" y="1798"/>
                    <a:pt x="5150" y="1762"/>
                  </a:cubicBezTo>
                  <a:cubicBezTo>
                    <a:pt x="5674" y="1691"/>
                    <a:pt x="6210" y="1619"/>
                    <a:pt x="6733" y="1548"/>
                  </a:cubicBezTo>
                  <a:cubicBezTo>
                    <a:pt x="7269" y="1489"/>
                    <a:pt x="7805" y="1429"/>
                    <a:pt x="8317" y="1381"/>
                  </a:cubicBezTo>
                  <a:cubicBezTo>
                    <a:pt x="8579" y="1346"/>
                    <a:pt x="8829" y="1322"/>
                    <a:pt x="9079" y="1298"/>
                  </a:cubicBezTo>
                  <a:cubicBezTo>
                    <a:pt x="9329" y="1274"/>
                    <a:pt x="9567" y="1250"/>
                    <a:pt x="9805" y="1239"/>
                  </a:cubicBezTo>
                  <a:cubicBezTo>
                    <a:pt x="10222" y="1191"/>
                    <a:pt x="10663" y="1155"/>
                    <a:pt x="11127" y="1108"/>
                  </a:cubicBezTo>
                  <a:cubicBezTo>
                    <a:pt x="11234" y="1096"/>
                    <a:pt x="11353" y="1084"/>
                    <a:pt x="11460" y="1072"/>
                  </a:cubicBezTo>
                  <a:cubicBezTo>
                    <a:pt x="11579" y="1072"/>
                    <a:pt x="11698" y="1060"/>
                    <a:pt x="11817" y="1060"/>
                  </a:cubicBezTo>
                  <a:cubicBezTo>
                    <a:pt x="12056" y="1036"/>
                    <a:pt x="12282" y="1024"/>
                    <a:pt x="12520" y="1012"/>
                  </a:cubicBezTo>
                  <a:cubicBezTo>
                    <a:pt x="12996" y="977"/>
                    <a:pt x="13460" y="941"/>
                    <a:pt x="13925" y="917"/>
                  </a:cubicBezTo>
                  <a:cubicBezTo>
                    <a:pt x="14389" y="893"/>
                    <a:pt x="14842" y="881"/>
                    <a:pt x="15258" y="869"/>
                  </a:cubicBezTo>
                  <a:cubicBezTo>
                    <a:pt x="15830" y="838"/>
                    <a:pt x="16354" y="838"/>
                    <a:pt x="16802" y="838"/>
                  </a:cubicBezTo>
                  <a:lnTo>
                    <a:pt x="16802" y="838"/>
                  </a:lnTo>
                  <a:cubicBezTo>
                    <a:pt x="17026" y="838"/>
                    <a:pt x="17231" y="838"/>
                    <a:pt x="17413" y="834"/>
                  </a:cubicBezTo>
                  <a:cubicBezTo>
                    <a:pt x="17866" y="834"/>
                    <a:pt x="18189" y="834"/>
                    <a:pt x="18314" y="827"/>
                  </a:cubicBezTo>
                  <a:lnTo>
                    <a:pt x="18314" y="827"/>
                  </a:lnTo>
                  <a:cubicBezTo>
                    <a:pt x="18323" y="833"/>
                    <a:pt x="18333" y="839"/>
                    <a:pt x="18342" y="846"/>
                  </a:cubicBezTo>
                  <a:cubicBezTo>
                    <a:pt x="18378" y="858"/>
                    <a:pt x="18413" y="869"/>
                    <a:pt x="18449" y="881"/>
                  </a:cubicBezTo>
                  <a:cubicBezTo>
                    <a:pt x="18509" y="905"/>
                    <a:pt x="18556" y="917"/>
                    <a:pt x="18616" y="929"/>
                  </a:cubicBezTo>
                  <a:cubicBezTo>
                    <a:pt x="18711" y="953"/>
                    <a:pt x="18794" y="977"/>
                    <a:pt x="18866" y="988"/>
                  </a:cubicBezTo>
                  <a:cubicBezTo>
                    <a:pt x="19009" y="1012"/>
                    <a:pt x="19104" y="1024"/>
                    <a:pt x="19175" y="1036"/>
                  </a:cubicBezTo>
                  <a:cubicBezTo>
                    <a:pt x="19318" y="1060"/>
                    <a:pt x="19330" y="1060"/>
                    <a:pt x="19330" y="1060"/>
                  </a:cubicBezTo>
                  <a:cubicBezTo>
                    <a:pt x="19533" y="1060"/>
                    <a:pt x="19604" y="607"/>
                    <a:pt x="19414" y="524"/>
                  </a:cubicBezTo>
                  <a:cubicBezTo>
                    <a:pt x="19414" y="524"/>
                    <a:pt x="19402" y="524"/>
                    <a:pt x="19271" y="500"/>
                  </a:cubicBezTo>
                  <a:cubicBezTo>
                    <a:pt x="19199" y="488"/>
                    <a:pt x="19104" y="465"/>
                    <a:pt x="18973" y="441"/>
                  </a:cubicBezTo>
                  <a:cubicBezTo>
                    <a:pt x="18914" y="429"/>
                    <a:pt x="18830" y="417"/>
                    <a:pt x="18759" y="393"/>
                  </a:cubicBezTo>
                  <a:cubicBezTo>
                    <a:pt x="18723" y="381"/>
                    <a:pt x="18675" y="369"/>
                    <a:pt x="18640" y="357"/>
                  </a:cubicBezTo>
                  <a:cubicBezTo>
                    <a:pt x="18616" y="346"/>
                    <a:pt x="18604" y="334"/>
                    <a:pt x="18580" y="334"/>
                  </a:cubicBezTo>
                  <a:cubicBezTo>
                    <a:pt x="18568" y="322"/>
                    <a:pt x="18556" y="322"/>
                    <a:pt x="18544" y="310"/>
                  </a:cubicBezTo>
                  <a:lnTo>
                    <a:pt x="18449" y="274"/>
                  </a:lnTo>
                  <a:lnTo>
                    <a:pt x="18402" y="262"/>
                  </a:lnTo>
                  <a:cubicBezTo>
                    <a:pt x="18354" y="250"/>
                    <a:pt x="18009" y="215"/>
                    <a:pt x="17449" y="167"/>
                  </a:cubicBezTo>
                  <a:cubicBezTo>
                    <a:pt x="16889" y="119"/>
                    <a:pt x="16127" y="36"/>
                    <a:pt x="15258" y="36"/>
                  </a:cubicBezTo>
                  <a:cubicBezTo>
                    <a:pt x="14830" y="24"/>
                    <a:pt x="14377" y="12"/>
                    <a:pt x="13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95"/>
            <p:cNvSpPr/>
            <p:nvPr/>
          </p:nvSpPr>
          <p:spPr>
            <a:xfrm>
              <a:off x="4465836" y="7206782"/>
              <a:ext cx="184066" cy="404227"/>
            </a:xfrm>
            <a:custGeom>
              <a:rect b="b" l="l" r="r" t="t"/>
              <a:pathLst>
                <a:path extrusionOk="0" h="16339" w="7440">
                  <a:moveTo>
                    <a:pt x="7065" y="0"/>
                  </a:moveTo>
                  <a:cubicBezTo>
                    <a:pt x="6996" y="0"/>
                    <a:pt x="6934" y="18"/>
                    <a:pt x="6902" y="61"/>
                  </a:cubicBezTo>
                  <a:cubicBezTo>
                    <a:pt x="6902" y="61"/>
                    <a:pt x="6771" y="370"/>
                    <a:pt x="6569" y="870"/>
                  </a:cubicBezTo>
                  <a:cubicBezTo>
                    <a:pt x="6367" y="1406"/>
                    <a:pt x="6081" y="2097"/>
                    <a:pt x="5759" y="2930"/>
                  </a:cubicBezTo>
                  <a:cubicBezTo>
                    <a:pt x="5140" y="4573"/>
                    <a:pt x="4378" y="6609"/>
                    <a:pt x="3771" y="8205"/>
                  </a:cubicBezTo>
                  <a:cubicBezTo>
                    <a:pt x="3473" y="9002"/>
                    <a:pt x="3128" y="9895"/>
                    <a:pt x="2759" y="10788"/>
                  </a:cubicBezTo>
                  <a:cubicBezTo>
                    <a:pt x="2378" y="11681"/>
                    <a:pt x="1973" y="12562"/>
                    <a:pt x="1580" y="13336"/>
                  </a:cubicBezTo>
                  <a:cubicBezTo>
                    <a:pt x="1378" y="13717"/>
                    <a:pt x="1187" y="14086"/>
                    <a:pt x="1009" y="14408"/>
                  </a:cubicBezTo>
                  <a:cubicBezTo>
                    <a:pt x="830" y="14717"/>
                    <a:pt x="663" y="15003"/>
                    <a:pt x="533" y="15241"/>
                  </a:cubicBezTo>
                  <a:cubicBezTo>
                    <a:pt x="247" y="15706"/>
                    <a:pt x="68" y="15991"/>
                    <a:pt x="68" y="15991"/>
                  </a:cubicBezTo>
                  <a:cubicBezTo>
                    <a:pt x="0" y="16117"/>
                    <a:pt x="265" y="16339"/>
                    <a:pt x="429" y="16339"/>
                  </a:cubicBezTo>
                  <a:cubicBezTo>
                    <a:pt x="466" y="16339"/>
                    <a:pt x="499" y="16327"/>
                    <a:pt x="521" y="16301"/>
                  </a:cubicBezTo>
                  <a:cubicBezTo>
                    <a:pt x="521" y="16301"/>
                    <a:pt x="723" y="16027"/>
                    <a:pt x="1056" y="15587"/>
                  </a:cubicBezTo>
                  <a:cubicBezTo>
                    <a:pt x="1211" y="15360"/>
                    <a:pt x="1402" y="15086"/>
                    <a:pt x="1616" y="14765"/>
                  </a:cubicBezTo>
                  <a:cubicBezTo>
                    <a:pt x="1818" y="14455"/>
                    <a:pt x="2045" y="14098"/>
                    <a:pt x="2283" y="13729"/>
                  </a:cubicBezTo>
                  <a:cubicBezTo>
                    <a:pt x="2735" y="12955"/>
                    <a:pt x="3211" y="12086"/>
                    <a:pt x="3640" y="11193"/>
                  </a:cubicBezTo>
                  <a:cubicBezTo>
                    <a:pt x="4069" y="10288"/>
                    <a:pt x="4462" y="9383"/>
                    <a:pt x="4759" y="8574"/>
                  </a:cubicBezTo>
                  <a:cubicBezTo>
                    <a:pt x="5378" y="6966"/>
                    <a:pt x="6009" y="4871"/>
                    <a:pt x="6521" y="3192"/>
                  </a:cubicBezTo>
                  <a:cubicBezTo>
                    <a:pt x="7033" y="1501"/>
                    <a:pt x="7414" y="227"/>
                    <a:pt x="7414" y="227"/>
                  </a:cubicBezTo>
                  <a:cubicBezTo>
                    <a:pt x="7439" y="102"/>
                    <a:pt x="7229" y="0"/>
                    <a:pt x="7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" name="Google Shape;122;p95"/>
          <p:cNvGrpSpPr/>
          <p:nvPr/>
        </p:nvGrpSpPr>
        <p:grpSpPr>
          <a:xfrm rot="-1537546">
            <a:off x="604994" y="3763987"/>
            <a:ext cx="488794" cy="774381"/>
            <a:chOff x="-1904298" y="1056455"/>
            <a:chExt cx="581725" cy="921610"/>
          </a:xfrm>
        </p:grpSpPr>
        <p:sp>
          <p:nvSpPr>
            <p:cNvPr id="123" name="Google Shape;123;p95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95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5" name="Google Shape;125;p95"/>
          <p:cNvSpPr/>
          <p:nvPr/>
        </p:nvSpPr>
        <p:spPr>
          <a:xfrm>
            <a:off x="1" y="3744009"/>
            <a:ext cx="1536033" cy="1399598"/>
          </a:xfrm>
          <a:custGeom>
            <a:rect b="b" l="l" r="r" t="t"/>
            <a:pathLst>
              <a:path extrusionOk="0" h="52020" w="57091">
                <a:moveTo>
                  <a:pt x="167" y="14181"/>
                </a:moveTo>
                <a:cubicBezTo>
                  <a:pt x="845" y="14181"/>
                  <a:pt x="14859" y="1"/>
                  <a:pt x="24658" y="18574"/>
                </a:cubicBezTo>
                <a:cubicBezTo>
                  <a:pt x="34457" y="37160"/>
                  <a:pt x="57090" y="28040"/>
                  <a:pt x="50840" y="52019"/>
                </a:cubicBezTo>
                <a:lnTo>
                  <a:pt x="0" y="52019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95"/>
          <p:cNvSpPr/>
          <p:nvPr/>
        </p:nvSpPr>
        <p:spPr>
          <a:xfrm>
            <a:off x="2292986" y="714386"/>
            <a:ext cx="6851022" cy="4429224"/>
          </a:xfrm>
          <a:custGeom>
            <a:rect b="b" l="l" r="r" t="t"/>
            <a:pathLst>
              <a:path extrusionOk="0" h="138316" w="213944">
                <a:moveTo>
                  <a:pt x="187607" y="17884"/>
                </a:moveTo>
                <a:cubicBezTo>
                  <a:pt x="185262" y="10061"/>
                  <a:pt x="178440" y="0"/>
                  <a:pt x="158818" y="500"/>
                </a:cubicBezTo>
                <a:cubicBezTo>
                  <a:pt x="138756" y="1012"/>
                  <a:pt x="122325" y="29659"/>
                  <a:pt x="89500" y="43720"/>
                </a:cubicBezTo>
                <a:cubicBezTo>
                  <a:pt x="72260" y="51114"/>
                  <a:pt x="1" y="63092"/>
                  <a:pt x="41589" y="138315"/>
                </a:cubicBezTo>
                <a:lnTo>
                  <a:pt x="60425" y="138315"/>
                </a:lnTo>
                <a:lnTo>
                  <a:pt x="186881" y="138315"/>
                </a:lnTo>
                <a:lnTo>
                  <a:pt x="213944" y="138315"/>
                </a:lnTo>
                <a:lnTo>
                  <a:pt x="213944" y="33588"/>
                </a:lnTo>
                <a:cubicBezTo>
                  <a:pt x="211241" y="26349"/>
                  <a:pt x="204455" y="18038"/>
                  <a:pt x="187607" y="1788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95"/>
          <p:cNvSpPr/>
          <p:nvPr/>
        </p:nvSpPr>
        <p:spPr>
          <a:xfrm>
            <a:off x="2838848" y="1324408"/>
            <a:ext cx="4536814" cy="2368458"/>
          </a:xfrm>
          <a:custGeom>
            <a:rect b="b" l="l" r="r" t="t"/>
            <a:pathLst>
              <a:path extrusionOk="0" h="42149" w="80737">
                <a:moveTo>
                  <a:pt x="40565" y="1"/>
                </a:moveTo>
                <a:cubicBezTo>
                  <a:pt x="34671" y="1"/>
                  <a:pt x="29373" y="2489"/>
                  <a:pt x="25658" y="6478"/>
                </a:cubicBezTo>
                <a:cubicBezTo>
                  <a:pt x="23157" y="9151"/>
                  <a:pt x="19680" y="10629"/>
                  <a:pt x="16026" y="10629"/>
                </a:cubicBezTo>
                <a:cubicBezTo>
                  <a:pt x="15872" y="10629"/>
                  <a:pt x="15717" y="10626"/>
                  <a:pt x="15562" y="10621"/>
                </a:cubicBezTo>
                <a:cubicBezTo>
                  <a:pt x="15383" y="10609"/>
                  <a:pt x="15216" y="10609"/>
                  <a:pt x="15038" y="10609"/>
                </a:cubicBezTo>
                <a:cubicBezTo>
                  <a:pt x="6727" y="10609"/>
                  <a:pt x="0" y="17324"/>
                  <a:pt x="0" y="25623"/>
                </a:cubicBezTo>
                <a:cubicBezTo>
                  <a:pt x="0" y="33910"/>
                  <a:pt x="6727" y="40625"/>
                  <a:pt x="15038" y="40625"/>
                </a:cubicBezTo>
                <a:cubicBezTo>
                  <a:pt x="19705" y="40625"/>
                  <a:pt x="23872" y="38505"/>
                  <a:pt x="26623" y="35184"/>
                </a:cubicBezTo>
                <a:cubicBezTo>
                  <a:pt x="30278" y="38589"/>
                  <a:pt x="35171" y="40684"/>
                  <a:pt x="40565" y="40684"/>
                </a:cubicBezTo>
                <a:cubicBezTo>
                  <a:pt x="43529" y="40684"/>
                  <a:pt x="46351" y="40053"/>
                  <a:pt x="48887" y="38910"/>
                </a:cubicBezTo>
                <a:cubicBezTo>
                  <a:pt x="51233" y="40922"/>
                  <a:pt x="54293" y="42149"/>
                  <a:pt x="57638" y="42149"/>
                </a:cubicBezTo>
                <a:cubicBezTo>
                  <a:pt x="61984" y="42149"/>
                  <a:pt x="65854" y="40077"/>
                  <a:pt x="68306" y="36874"/>
                </a:cubicBezTo>
                <a:cubicBezTo>
                  <a:pt x="69628" y="38124"/>
                  <a:pt x="71414" y="38898"/>
                  <a:pt x="73378" y="38898"/>
                </a:cubicBezTo>
                <a:cubicBezTo>
                  <a:pt x="77438" y="38898"/>
                  <a:pt x="80736" y="35600"/>
                  <a:pt x="80736" y="31540"/>
                </a:cubicBezTo>
                <a:cubicBezTo>
                  <a:pt x="80736" y="27480"/>
                  <a:pt x="77438" y="24194"/>
                  <a:pt x="73378" y="24194"/>
                </a:cubicBezTo>
                <a:lnTo>
                  <a:pt x="73343" y="24194"/>
                </a:lnTo>
                <a:cubicBezTo>
                  <a:pt x="73331" y="24194"/>
                  <a:pt x="73318" y="24194"/>
                  <a:pt x="73306" y="24194"/>
                </a:cubicBezTo>
                <a:cubicBezTo>
                  <a:pt x="71641" y="24194"/>
                  <a:pt x="70062" y="23386"/>
                  <a:pt x="69211" y="21944"/>
                </a:cubicBezTo>
                <a:cubicBezTo>
                  <a:pt x="67925" y="19777"/>
                  <a:pt x="66044" y="17991"/>
                  <a:pt x="63782" y="16824"/>
                </a:cubicBezTo>
                <a:cubicBezTo>
                  <a:pt x="61734" y="15764"/>
                  <a:pt x="60091" y="14086"/>
                  <a:pt x="59139" y="11978"/>
                </a:cubicBezTo>
                <a:cubicBezTo>
                  <a:pt x="55948" y="4918"/>
                  <a:pt x="48840" y="1"/>
                  <a:pt x="40565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95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9" name="Google Shape;129;p95"/>
          <p:cNvSpPr txBox="1"/>
          <p:nvPr>
            <p:ph idx="1" type="subTitle"/>
          </p:nvPr>
        </p:nvSpPr>
        <p:spPr>
          <a:xfrm>
            <a:off x="1528650" y="1342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95"/>
          <p:cNvSpPr txBox="1"/>
          <p:nvPr>
            <p:ph idx="2" type="subTitle"/>
          </p:nvPr>
        </p:nvSpPr>
        <p:spPr>
          <a:xfrm>
            <a:off x="5008050" y="1342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95"/>
          <p:cNvSpPr txBox="1"/>
          <p:nvPr>
            <p:ph idx="3" type="title"/>
          </p:nvPr>
        </p:nvSpPr>
        <p:spPr>
          <a:xfrm>
            <a:off x="1528650" y="3808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32" name="Google Shape;132;p95"/>
          <p:cNvSpPr txBox="1"/>
          <p:nvPr>
            <p:ph idx="4" type="subTitle"/>
          </p:nvPr>
        </p:nvSpPr>
        <p:spPr>
          <a:xfrm>
            <a:off x="5008050" y="2940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95"/>
          <p:cNvSpPr txBox="1"/>
          <p:nvPr>
            <p:ph idx="5" type="title"/>
          </p:nvPr>
        </p:nvSpPr>
        <p:spPr>
          <a:xfrm>
            <a:off x="1528650" y="2210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34" name="Google Shape;134;p95"/>
          <p:cNvSpPr txBox="1"/>
          <p:nvPr>
            <p:ph idx="6" type="title"/>
          </p:nvPr>
        </p:nvSpPr>
        <p:spPr>
          <a:xfrm>
            <a:off x="5008050" y="2210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35" name="Google Shape;135;p95"/>
          <p:cNvSpPr txBox="1"/>
          <p:nvPr>
            <p:ph idx="7" type="subTitle"/>
          </p:nvPr>
        </p:nvSpPr>
        <p:spPr>
          <a:xfrm>
            <a:off x="1528650" y="2940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95"/>
          <p:cNvSpPr txBox="1"/>
          <p:nvPr>
            <p:ph idx="8" type="title"/>
          </p:nvPr>
        </p:nvSpPr>
        <p:spPr>
          <a:xfrm>
            <a:off x="5008050" y="3808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CUSTOM_7_1_1_1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6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139" name="Google Shape;139;p96"/>
          <p:cNvGrpSpPr/>
          <p:nvPr/>
        </p:nvGrpSpPr>
        <p:grpSpPr>
          <a:xfrm rot="10800000">
            <a:off x="5395038" y="-219600"/>
            <a:ext cx="3748961" cy="1754140"/>
            <a:chOff x="440413" y="3605057"/>
            <a:chExt cx="3748961" cy="1754140"/>
          </a:xfrm>
        </p:grpSpPr>
        <p:sp>
          <p:nvSpPr>
            <p:cNvPr id="140" name="Google Shape;140;p96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96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2" name="Google Shape;142;p96"/>
            <p:cNvGrpSpPr/>
            <p:nvPr/>
          </p:nvGrpSpPr>
          <p:grpSpPr>
            <a:xfrm flipH="1" rot="139855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143" name="Google Shape;143;p96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144" name="Google Shape;144;p96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45" name="Google Shape;145;p96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146" name="Google Shape;146;p96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7" name="Google Shape;147;p96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8" name="Google Shape;148;p96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49" name="Google Shape;149;p96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150" name="Google Shape;150;p96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1" name="Google Shape;151;p96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152" name="Google Shape;152;p96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" name="Google Shape;153;p96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4" name="Google Shape;154;p96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5" name="Google Shape;155;p96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156" name="Google Shape;156;p96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44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1.xml"/><Relationship Id="rId43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24.xml"/><Relationship Id="rId46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23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48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47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0" name="Google Shape;710;p1"/>
          <p:cNvGrpSpPr/>
          <p:nvPr/>
        </p:nvGrpSpPr>
        <p:grpSpPr>
          <a:xfrm>
            <a:off x="5587591" y="1283760"/>
            <a:ext cx="1362603" cy="1528734"/>
            <a:chOff x="5587591" y="1283760"/>
            <a:chExt cx="1362603" cy="1528734"/>
          </a:xfrm>
        </p:grpSpPr>
        <p:sp>
          <p:nvSpPr>
            <p:cNvPr id="711" name="Google Shape;711;p1"/>
            <p:cNvSpPr/>
            <p:nvPr/>
          </p:nvSpPr>
          <p:spPr>
            <a:xfrm>
              <a:off x="5587591" y="1532880"/>
              <a:ext cx="550061" cy="1038190"/>
            </a:xfrm>
            <a:custGeom>
              <a:rect b="b" l="l" r="r" t="t"/>
              <a:pathLst>
                <a:path extrusionOk="0" h="94563" w="50102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1"/>
            <p:cNvSpPr/>
            <p:nvPr/>
          </p:nvSpPr>
          <p:spPr>
            <a:xfrm>
              <a:off x="5662884" y="1557956"/>
              <a:ext cx="549929" cy="1038212"/>
            </a:xfrm>
            <a:custGeom>
              <a:rect b="b" l="l" r="r" t="t"/>
              <a:pathLst>
                <a:path extrusionOk="0" h="94565" w="5009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1"/>
            <p:cNvSpPr/>
            <p:nvPr/>
          </p:nvSpPr>
          <p:spPr>
            <a:xfrm>
              <a:off x="5733082" y="1588038"/>
              <a:ext cx="550061" cy="1038190"/>
            </a:xfrm>
            <a:custGeom>
              <a:rect b="b" l="l" r="r" t="t"/>
              <a:pathLst>
                <a:path extrusionOk="0" h="94563" w="50102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1"/>
            <p:cNvSpPr/>
            <p:nvPr/>
          </p:nvSpPr>
          <p:spPr>
            <a:xfrm>
              <a:off x="5802095" y="1613794"/>
              <a:ext cx="550072" cy="1038311"/>
            </a:xfrm>
            <a:custGeom>
              <a:rect b="b" l="l" r="r" t="t"/>
              <a:pathLst>
                <a:path extrusionOk="0" h="94574" w="50103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1"/>
            <p:cNvSpPr/>
            <p:nvPr/>
          </p:nvSpPr>
          <p:spPr>
            <a:xfrm>
              <a:off x="6012548" y="1698364"/>
              <a:ext cx="586664" cy="1084070"/>
            </a:xfrm>
            <a:custGeom>
              <a:rect b="b" l="l" r="r" t="t"/>
              <a:pathLst>
                <a:path extrusionOk="0" h="98742" w="53436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1"/>
            <p:cNvSpPr/>
            <p:nvPr/>
          </p:nvSpPr>
          <p:spPr>
            <a:xfrm>
              <a:off x="6092551" y="1698386"/>
              <a:ext cx="603000" cy="1114108"/>
            </a:xfrm>
            <a:custGeom>
              <a:rect b="b" l="l" r="r" t="t"/>
              <a:pathLst>
                <a:path extrusionOk="0" h="101478" w="54924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"/>
            <p:cNvSpPr/>
            <p:nvPr/>
          </p:nvSpPr>
          <p:spPr>
            <a:xfrm>
              <a:off x="5877520" y="1647258"/>
              <a:ext cx="550061" cy="1038190"/>
            </a:xfrm>
            <a:custGeom>
              <a:rect b="b" l="l" r="r" t="t"/>
              <a:pathLst>
                <a:path extrusionOk="0" h="94563" w="50102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"/>
            <p:cNvSpPr/>
            <p:nvPr/>
          </p:nvSpPr>
          <p:spPr>
            <a:xfrm>
              <a:off x="5947587" y="1684037"/>
              <a:ext cx="550061" cy="1038267"/>
            </a:xfrm>
            <a:custGeom>
              <a:rect b="b" l="l" r="r" t="t"/>
              <a:pathLst>
                <a:path extrusionOk="0" h="94570" w="50102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1"/>
            <p:cNvSpPr/>
            <p:nvPr/>
          </p:nvSpPr>
          <p:spPr>
            <a:xfrm>
              <a:off x="5634778" y="1283760"/>
              <a:ext cx="1315416" cy="452547"/>
            </a:xfrm>
            <a:custGeom>
              <a:rect b="b" l="l" r="r" t="t"/>
              <a:pathLst>
                <a:path extrusionOk="0" h="41220" w="119814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0" name="Google Shape;720;p1"/>
          <p:cNvSpPr/>
          <p:nvPr/>
        </p:nvSpPr>
        <p:spPr>
          <a:xfrm>
            <a:off x="4911911" y="2408836"/>
            <a:ext cx="861310" cy="447189"/>
          </a:xfrm>
          <a:custGeom>
            <a:rect b="b" l="l" r="r" t="t"/>
            <a:pathLst>
              <a:path extrusionOk="0" h="40732" w="78452">
                <a:moveTo>
                  <a:pt x="39196" y="1"/>
                </a:moveTo>
                <a:cubicBezTo>
                  <a:pt x="33303" y="1"/>
                  <a:pt x="28004" y="2584"/>
                  <a:pt x="24397" y="6692"/>
                </a:cubicBezTo>
                <a:cubicBezTo>
                  <a:pt x="22313" y="9062"/>
                  <a:pt x="19311" y="10299"/>
                  <a:pt x="16174" y="10299"/>
                </a:cubicBezTo>
                <a:cubicBezTo>
                  <a:pt x="15923" y="10299"/>
                  <a:pt x="15672" y="10291"/>
                  <a:pt x="15420" y="10276"/>
                </a:cubicBezTo>
                <a:cubicBezTo>
                  <a:pt x="15122" y="10264"/>
                  <a:pt x="14824" y="10252"/>
                  <a:pt x="14527" y="10252"/>
                </a:cubicBezTo>
                <a:cubicBezTo>
                  <a:pt x="6502" y="10252"/>
                  <a:pt x="1" y="16741"/>
                  <a:pt x="1" y="24754"/>
                </a:cubicBezTo>
                <a:cubicBezTo>
                  <a:pt x="1" y="32766"/>
                  <a:pt x="6502" y="39255"/>
                  <a:pt x="14527" y="39255"/>
                </a:cubicBezTo>
                <a:cubicBezTo>
                  <a:pt x="16420" y="39255"/>
                  <a:pt x="18229" y="38898"/>
                  <a:pt x="19884" y="38243"/>
                </a:cubicBezTo>
                <a:cubicBezTo>
                  <a:pt x="21880" y="37452"/>
                  <a:pt x="23979" y="37091"/>
                  <a:pt x="26087" y="37091"/>
                </a:cubicBezTo>
                <a:cubicBezTo>
                  <a:pt x="28356" y="37091"/>
                  <a:pt x="30636" y="37509"/>
                  <a:pt x="32815" y="38255"/>
                </a:cubicBezTo>
                <a:cubicBezTo>
                  <a:pt x="34815" y="38946"/>
                  <a:pt x="36970" y="39315"/>
                  <a:pt x="39196" y="39315"/>
                </a:cubicBezTo>
                <a:cubicBezTo>
                  <a:pt x="40637" y="39315"/>
                  <a:pt x="42042" y="39160"/>
                  <a:pt x="43387" y="38862"/>
                </a:cubicBezTo>
                <a:cubicBezTo>
                  <a:pt x="44179" y="38691"/>
                  <a:pt x="44979" y="38607"/>
                  <a:pt x="45775" y="38607"/>
                </a:cubicBezTo>
                <a:cubicBezTo>
                  <a:pt x="47362" y="38607"/>
                  <a:pt x="48934" y="38943"/>
                  <a:pt x="50400" y="39601"/>
                </a:cubicBezTo>
                <a:cubicBezTo>
                  <a:pt x="52019" y="40327"/>
                  <a:pt x="53805" y="40732"/>
                  <a:pt x="55698" y="40732"/>
                </a:cubicBezTo>
                <a:cubicBezTo>
                  <a:pt x="58354" y="40732"/>
                  <a:pt x="60830" y="39922"/>
                  <a:pt x="62890" y="38553"/>
                </a:cubicBezTo>
                <a:cubicBezTo>
                  <a:pt x="64240" y="37652"/>
                  <a:pt x="65827" y="37207"/>
                  <a:pt x="67430" y="37207"/>
                </a:cubicBezTo>
                <a:cubicBezTo>
                  <a:pt x="68074" y="37207"/>
                  <a:pt x="68720" y="37278"/>
                  <a:pt x="69355" y="37422"/>
                </a:cubicBezTo>
                <a:cubicBezTo>
                  <a:pt x="69855" y="37529"/>
                  <a:pt x="70367" y="37588"/>
                  <a:pt x="70903" y="37588"/>
                </a:cubicBezTo>
                <a:cubicBezTo>
                  <a:pt x="75106" y="37588"/>
                  <a:pt x="78451" y="33957"/>
                  <a:pt x="77975" y="29671"/>
                </a:cubicBezTo>
                <a:cubicBezTo>
                  <a:pt x="77630" y="26504"/>
                  <a:pt x="75082" y="23896"/>
                  <a:pt x="71927" y="23456"/>
                </a:cubicBezTo>
                <a:cubicBezTo>
                  <a:pt x="71891" y="23444"/>
                  <a:pt x="71855" y="23444"/>
                  <a:pt x="71819" y="23432"/>
                </a:cubicBezTo>
                <a:cubicBezTo>
                  <a:pt x="69533" y="23158"/>
                  <a:pt x="67521" y="21967"/>
                  <a:pt x="66164" y="20122"/>
                </a:cubicBezTo>
                <a:cubicBezTo>
                  <a:pt x="64973" y="18503"/>
                  <a:pt x="63426" y="17181"/>
                  <a:pt x="61640" y="16264"/>
                </a:cubicBezTo>
                <a:cubicBezTo>
                  <a:pt x="59556" y="15181"/>
                  <a:pt x="57996" y="13335"/>
                  <a:pt x="56984" y="11216"/>
                </a:cubicBezTo>
                <a:cubicBezTo>
                  <a:pt x="53829" y="4584"/>
                  <a:pt x="47054" y="1"/>
                  <a:pt x="39196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1"/>
          <p:cNvSpPr/>
          <p:nvPr/>
        </p:nvSpPr>
        <p:spPr>
          <a:xfrm>
            <a:off x="7570431" y="1005733"/>
            <a:ext cx="535426" cy="278039"/>
          </a:xfrm>
          <a:custGeom>
            <a:rect b="b" l="l" r="r" t="t"/>
            <a:pathLst>
              <a:path extrusionOk="0" h="25325" w="48769">
                <a:moveTo>
                  <a:pt x="24372" y="0"/>
                </a:moveTo>
                <a:cubicBezTo>
                  <a:pt x="20705" y="0"/>
                  <a:pt x="17419" y="1607"/>
                  <a:pt x="15169" y="4155"/>
                </a:cubicBezTo>
                <a:cubicBezTo>
                  <a:pt x="13866" y="5635"/>
                  <a:pt x="12000" y="6408"/>
                  <a:pt x="10045" y="6408"/>
                </a:cubicBezTo>
                <a:cubicBezTo>
                  <a:pt x="9892" y="6408"/>
                  <a:pt x="9739" y="6403"/>
                  <a:pt x="9585" y="6394"/>
                </a:cubicBezTo>
                <a:cubicBezTo>
                  <a:pt x="9406" y="6382"/>
                  <a:pt x="9216" y="6370"/>
                  <a:pt x="9037" y="6370"/>
                </a:cubicBezTo>
                <a:cubicBezTo>
                  <a:pt x="4048" y="6370"/>
                  <a:pt x="0" y="10418"/>
                  <a:pt x="0" y="15395"/>
                </a:cubicBezTo>
                <a:cubicBezTo>
                  <a:pt x="0" y="20372"/>
                  <a:pt x="4048" y="24408"/>
                  <a:pt x="9037" y="24408"/>
                </a:cubicBezTo>
                <a:cubicBezTo>
                  <a:pt x="10204" y="24408"/>
                  <a:pt x="11335" y="24182"/>
                  <a:pt x="12359" y="23777"/>
                </a:cubicBezTo>
                <a:cubicBezTo>
                  <a:pt x="13593" y="23285"/>
                  <a:pt x="14893" y="23063"/>
                  <a:pt x="16201" y="23063"/>
                </a:cubicBezTo>
                <a:cubicBezTo>
                  <a:pt x="17619" y="23063"/>
                  <a:pt x="19045" y="23324"/>
                  <a:pt x="20408" y="23789"/>
                </a:cubicBezTo>
                <a:cubicBezTo>
                  <a:pt x="21646" y="24217"/>
                  <a:pt x="22979" y="24444"/>
                  <a:pt x="24372" y="24444"/>
                </a:cubicBezTo>
                <a:cubicBezTo>
                  <a:pt x="25265" y="24444"/>
                  <a:pt x="26135" y="24348"/>
                  <a:pt x="26980" y="24170"/>
                </a:cubicBezTo>
                <a:cubicBezTo>
                  <a:pt x="27470" y="24062"/>
                  <a:pt x="27967" y="24009"/>
                  <a:pt x="28462" y="24009"/>
                </a:cubicBezTo>
                <a:cubicBezTo>
                  <a:pt x="29447" y="24009"/>
                  <a:pt x="30427" y="24218"/>
                  <a:pt x="31338" y="24622"/>
                </a:cubicBezTo>
                <a:cubicBezTo>
                  <a:pt x="32338" y="25075"/>
                  <a:pt x="33457" y="25325"/>
                  <a:pt x="34624" y="25325"/>
                </a:cubicBezTo>
                <a:cubicBezTo>
                  <a:pt x="36279" y="25325"/>
                  <a:pt x="37815" y="24825"/>
                  <a:pt x="39100" y="23967"/>
                </a:cubicBezTo>
                <a:cubicBezTo>
                  <a:pt x="39941" y="23407"/>
                  <a:pt x="40926" y="23131"/>
                  <a:pt x="41923" y="23131"/>
                </a:cubicBezTo>
                <a:cubicBezTo>
                  <a:pt x="42325" y="23131"/>
                  <a:pt x="42728" y="23176"/>
                  <a:pt x="43125" y="23265"/>
                </a:cubicBezTo>
                <a:cubicBezTo>
                  <a:pt x="43434" y="23336"/>
                  <a:pt x="43756" y="23372"/>
                  <a:pt x="44077" y="23372"/>
                </a:cubicBezTo>
                <a:cubicBezTo>
                  <a:pt x="46697" y="23372"/>
                  <a:pt x="48768" y="21110"/>
                  <a:pt x="48483" y="18455"/>
                </a:cubicBezTo>
                <a:cubicBezTo>
                  <a:pt x="48256" y="16478"/>
                  <a:pt x="46685" y="14859"/>
                  <a:pt x="44720" y="14585"/>
                </a:cubicBezTo>
                <a:cubicBezTo>
                  <a:pt x="44696" y="14573"/>
                  <a:pt x="44673" y="14573"/>
                  <a:pt x="44649" y="14573"/>
                </a:cubicBezTo>
                <a:cubicBezTo>
                  <a:pt x="43232" y="14395"/>
                  <a:pt x="41982" y="13657"/>
                  <a:pt x="41136" y="12514"/>
                </a:cubicBezTo>
                <a:cubicBezTo>
                  <a:pt x="40398" y="11513"/>
                  <a:pt x="39434" y="10680"/>
                  <a:pt x="38327" y="10108"/>
                </a:cubicBezTo>
                <a:cubicBezTo>
                  <a:pt x="37029" y="9442"/>
                  <a:pt x="36052" y="8299"/>
                  <a:pt x="35433" y="6977"/>
                </a:cubicBezTo>
                <a:cubicBezTo>
                  <a:pt x="33469" y="2858"/>
                  <a:pt x="29254" y="0"/>
                  <a:pt x="2437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1"/>
          <p:cNvSpPr txBox="1"/>
          <p:nvPr>
            <p:ph type="ctrTitle"/>
          </p:nvPr>
        </p:nvSpPr>
        <p:spPr>
          <a:xfrm>
            <a:off x="680925" y="1704050"/>
            <a:ext cx="3233400" cy="132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Projet PER</a:t>
            </a:r>
            <a:endParaRPr/>
          </a:p>
        </p:txBody>
      </p:sp>
      <p:sp>
        <p:nvSpPr>
          <p:cNvPr id="723" name="Google Shape;723;p1"/>
          <p:cNvSpPr txBox="1"/>
          <p:nvPr>
            <p:ph idx="1" type="subTitle"/>
          </p:nvPr>
        </p:nvSpPr>
        <p:spPr>
          <a:xfrm>
            <a:off x="800075" y="2927525"/>
            <a:ext cx="20220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/>
              <a:t>Glissière motorisée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/>
          </a:p>
        </p:txBody>
      </p:sp>
      <p:grpSp>
        <p:nvGrpSpPr>
          <p:cNvPr id="724" name="Google Shape;724;p1"/>
          <p:cNvGrpSpPr/>
          <p:nvPr/>
        </p:nvGrpSpPr>
        <p:grpSpPr>
          <a:xfrm>
            <a:off x="5082500" y="889203"/>
            <a:ext cx="3763604" cy="2721846"/>
            <a:chOff x="5082500" y="889203"/>
            <a:chExt cx="3763604" cy="2721846"/>
          </a:xfrm>
        </p:grpSpPr>
        <p:sp>
          <p:nvSpPr>
            <p:cNvPr id="725" name="Google Shape;725;p1"/>
            <p:cNvSpPr/>
            <p:nvPr/>
          </p:nvSpPr>
          <p:spPr>
            <a:xfrm>
              <a:off x="7467033" y="2375505"/>
              <a:ext cx="929016" cy="1078153"/>
            </a:xfrm>
            <a:custGeom>
              <a:rect b="b" l="l" r="r" t="t"/>
              <a:pathLst>
                <a:path extrusionOk="0" h="98203" w="84619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1"/>
            <p:cNvSpPr/>
            <p:nvPr/>
          </p:nvSpPr>
          <p:spPr>
            <a:xfrm>
              <a:off x="7467033" y="2387142"/>
              <a:ext cx="742091" cy="1066515"/>
            </a:xfrm>
            <a:custGeom>
              <a:rect b="b" l="l" r="r" t="t"/>
              <a:pathLst>
                <a:path extrusionOk="0" h="97143" w="67593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1"/>
            <p:cNvSpPr/>
            <p:nvPr/>
          </p:nvSpPr>
          <p:spPr>
            <a:xfrm>
              <a:off x="7998265" y="1442580"/>
              <a:ext cx="64720" cy="50206"/>
            </a:xfrm>
            <a:custGeom>
              <a:rect b="b" l="l" r="r" t="t"/>
              <a:pathLst>
                <a:path extrusionOk="0" h="4573" w="5895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1"/>
            <p:cNvSpPr/>
            <p:nvPr/>
          </p:nvSpPr>
          <p:spPr>
            <a:xfrm>
              <a:off x="7884546" y="1442580"/>
              <a:ext cx="64709" cy="50206"/>
            </a:xfrm>
            <a:custGeom>
              <a:rect b="b" l="l" r="r" t="t"/>
              <a:pathLst>
                <a:path extrusionOk="0" h="4573" w="5894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1"/>
            <p:cNvSpPr/>
            <p:nvPr/>
          </p:nvSpPr>
          <p:spPr>
            <a:xfrm>
              <a:off x="8108591" y="1442580"/>
              <a:ext cx="64709" cy="50206"/>
            </a:xfrm>
            <a:custGeom>
              <a:rect b="b" l="l" r="r" t="t"/>
              <a:pathLst>
                <a:path extrusionOk="0" h="4573" w="5894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1"/>
            <p:cNvSpPr/>
            <p:nvPr/>
          </p:nvSpPr>
          <p:spPr>
            <a:xfrm>
              <a:off x="5190345" y="2915498"/>
              <a:ext cx="61317" cy="50206"/>
            </a:xfrm>
            <a:custGeom>
              <a:rect b="b" l="l" r="r" t="t"/>
              <a:pathLst>
                <a:path extrusionOk="0" h="4573" w="5585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1"/>
            <p:cNvSpPr/>
            <p:nvPr/>
          </p:nvSpPr>
          <p:spPr>
            <a:xfrm>
              <a:off x="5082500" y="2915498"/>
              <a:ext cx="61317" cy="50206"/>
            </a:xfrm>
            <a:custGeom>
              <a:rect b="b" l="l" r="r" t="t"/>
              <a:pathLst>
                <a:path extrusionOk="0" h="4573" w="5585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1"/>
            <p:cNvSpPr/>
            <p:nvPr/>
          </p:nvSpPr>
          <p:spPr>
            <a:xfrm>
              <a:off x="5294918" y="2915498"/>
              <a:ext cx="61317" cy="50206"/>
            </a:xfrm>
            <a:custGeom>
              <a:rect b="b" l="l" r="r" t="t"/>
              <a:pathLst>
                <a:path extrusionOk="0" h="4573" w="5585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1"/>
            <p:cNvSpPr/>
            <p:nvPr/>
          </p:nvSpPr>
          <p:spPr>
            <a:xfrm>
              <a:off x="5223940" y="1908850"/>
              <a:ext cx="64709" cy="50206"/>
            </a:xfrm>
            <a:custGeom>
              <a:rect b="b" l="l" r="r" t="t"/>
              <a:pathLst>
                <a:path extrusionOk="0" h="4573" w="5894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1"/>
            <p:cNvSpPr/>
            <p:nvPr/>
          </p:nvSpPr>
          <p:spPr>
            <a:xfrm>
              <a:off x="5123681" y="1908850"/>
              <a:ext cx="64577" cy="50206"/>
            </a:xfrm>
            <a:custGeom>
              <a:rect b="b" l="l" r="r" t="t"/>
              <a:pathLst>
                <a:path extrusionOk="0" h="4573" w="5882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1"/>
            <p:cNvSpPr/>
            <p:nvPr/>
          </p:nvSpPr>
          <p:spPr>
            <a:xfrm>
              <a:off x="8561654" y="2771708"/>
              <a:ext cx="64709" cy="50206"/>
            </a:xfrm>
            <a:custGeom>
              <a:rect b="b" l="l" r="r" t="t"/>
              <a:pathLst>
                <a:path extrusionOk="0" h="4573" w="5894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1"/>
            <p:cNvSpPr/>
            <p:nvPr/>
          </p:nvSpPr>
          <p:spPr>
            <a:xfrm>
              <a:off x="8461395" y="2771708"/>
              <a:ext cx="64709" cy="50206"/>
            </a:xfrm>
            <a:custGeom>
              <a:rect b="b" l="l" r="r" t="t"/>
              <a:pathLst>
                <a:path extrusionOk="0" h="4573" w="5894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1"/>
            <p:cNvSpPr/>
            <p:nvPr/>
          </p:nvSpPr>
          <p:spPr>
            <a:xfrm>
              <a:off x="5733082" y="1477745"/>
              <a:ext cx="1433340" cy="1688526"/>
            </a:xfrm>
            <a:custGeom>
              <a:rect b="b" l="l" r="r" t="t"/>
              <a:pathLst>
                <a:path extrusionOk="0" h="153782" w="130541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1"/>
            <p:cNvSpPr/>
            <p:nvPr/>
          </p:nvSpPr>
          <p:spPr>
            <a:xfrm>
              <a:off x="5982225" y="1489119"/>
              <a:ext cx="1184171" cy="1677151"/>
            </a:xfrm>
            <a:custGeom>
              <a:rect b="b" l="l" r="r" t="t"/>
              <a:pathLst>
                <a:path extrusionOk="0" h="152746" w="107848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1"/>
            <p:cNvSpPr/>
            <p:nvPr/>
          </p:nvSpPr>
          <p:spPr>
            <a:xfrm>
              <a:off x="5300407" y="2213282"/>
              <a:ext cx="1086003" cy="1260379"/>
            </a:xfrm>
            <a:custGeom>
              <a:rect b="b" l="l" r="r" t="t"/>
              <a:pathLst>
                <a:path extrusionOk="0" h="114801" w="98918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1"/>
            <p:cNvSpPr/>
            <p:nvPr/>
          </p:nvSpPr>
          <p:spPr>
            <a:xfrm>
              <a:off x="5518963" y="2226884"/>
              <a:ext cx="867447" cy="1246776"/>
            </a:xfrm>
            <a:custGeom>
              <a:rect b="b" l="l" r="r" t="t"/>
              <a:pathLst>
                <a:path extrusionOk="0" h="113562" w="79011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1"/>
            <p:cNvSpPr/>
            <p:nvPr/>
          </p:nvSpPr>
          <p:spPr>
            <a:xfrm>
              <a:off x="5257140" y="1167429"/>
              <a:ext cx="2873202" cy="2363610"/>
            </a:xfrm>
            <a:custGeom>
              <a:rect b="b" l="l" r="r" t="t"/>
              <a:pathLst>
                <a:path extrusionOk="0" h="215265" w="261676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1"/>
            <p:cNvSpPr/>
            <p:nvPr/>
          </p:nvSpPr>
          <p:spPr>
            <a:xfrm>
              <a:off x="7104424" y="1484672"/>
              <a:ext cx="396214" cy="499218"/>
            </a:xfrm>
            <a:custGeom>
              <a:rect b="b" l="l" r="r" t="t"/>
              <a:pathLst>
                <a:path extrusionOk="0" h="45471" w="36089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1"/>
            <p:cNvSpPr/>
            <p:nvPr/>
          </p:nvSpPr>
          <p:spPr>
            <a:xfrm>
              <a:off x="7291613" y="1885553"/>
              <a:ext cx="487119" cy="1679089"/>
            </a:xfrm>
            <a:custGeom>
              <a:rect b="b" l="l" r="r" t="t"/>
              <a:pathLst>
                <a:path extrusionOk="0" h="152939" w="44369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1"/>
            <p:cNvSpPr/>
            <p:nvPr/>
          </p:nvSpPr>
          <p:spPr>
            <a:xfrm>
              <a:off x="7198930" y="1858600"/>
              <a:ext cx="525073" cy="1680945"/>
            </a:xfrm>
            <a:custGeom>
              <a:rect b="b" l="l" r="r" t="t"/>
              <a:pathLst>
                <a:path extrusionOk="0" h="153108" w="47826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1"/>
            <p:cNvSpPr/>
            <p:nvPr/>
          </p:nvSpPr>
          <p:spPr>
            <a:xfrm>
              <a:off x="7111089" y="1785283"/>
              <a:ext cx="487042" cy="1679100"/>
            </a:xfrm>
            <a:custGeom>
              <a:rect b="b" l="l" r="r" t="t"/>
              <a:pathLst>
                <a:path extrusionOk="0" h="152940" w="44362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1"/>
            <p:cNvSpPr/>
            <p:nvPr/>
          </p:nvSpPr>
          <p:spPr>
            <a:xfrm>
              <a:off x="6677370" y="889203"/>
              <a:ext cx="268509" cy="584051"/>
            </a:xfrm>
            <a:custGeom>
              <a:rect b="b" l="l" r="r" t="t"/>
              <a:pathLst>
                <a:path extrusionOk="0" h="53198" w="24457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1"/>
            <p:cNvSpPr/>
            <p:nvPr/>
          </p:nvSpPr>
          <p:spPr>
            <a:xfrm>
              <a:off x="6953971" y="1196841"/>
              <a:ext cx="183149" cy="413484"/>
            </a:xfrm>
            <a:custGeom>
              <a:rect b="b" l="l" r="r" t="t"/>
              <a:pathLst>
                <a:path extrusionOk="0" h="37662" w="16682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1"/>
            <p:cNvSpPr/>
            <p:nvPr/>
          </p:nvSpPr>
          <p:spPr>
            <a:xfrm>
              <a:off x="6823905" y="1053051"/>
              <a:ext cx="11780" cy="705488"/>
            </a:xfrm>
            <a:custGeom>
              <a:rect b="b" l="l" r="r" t="t"/>
              <a:pathLst>
                <a:path extrusionOk="0" h="64259" w="1073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1"/>
            <p:cNvSpPr/>
            <p:nvPr/>
          </p:nvSpPr>
          <p:spPr>
            <a:xfrm>
              <a:off x="7067953" y="1316828"/>
              <a:ext cx="11517" cy="388244"/>
            </a:xfrm>
            <a:custGeom>
              <a:rect b="b" l="l" r="r" t="t"/>
              <a:pathLst>
                <a:path extrusionOk="0" h="35363" w="1049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1"/>
            <p:cNvSpPr/>
            <p:nvPr/>
          </p:nvSpPr>
          <p:spPr>
            <a:xfrm>
              <a:off x="6382084" y="2929605"/>
              <a:ext cx="396346" cy="499086"/>
            </a:xfrm>
            <a:custGeom>
              <a:rect b="b" l="l" r="r" t="t"/>
              <a:pathLst>
                <a:path extrusionOk="0" h="45459" w="36101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1"/>
            <p:cNvSpPr/>
            <p:nvPr/>
          </p:nvSpPr>
          <p:spPr>
            <a:xfrm>
              <a:off x="7600886" y="2904508"/>
              <a:ext cx="396346" cy="549281"/>
            </a:xfrm>
            <a:custGeom>
              <a:rect b="b" l="l" r="r" t="t"/>
              <a:pathLst>
                <a:path extrusionOk="0" h="50031" w="36101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1"/>
            <p:cNvSpPr/>
            <p:nvPr/>
          </p:nvSpPr>
          <p:spPr>
            <a:xfrm>
              <a:off x="6764948" y="1651594"/>
              <a:ext cx="468247" cy="1725343"/>
            </a:xfrm>
            <a:custGeom>
              <a:rect b="b" l="l" r="r" t="t"/>
              <a:pathLst>
                <a:path extrusionOk="0" h="157152" w="4265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1"/>
            <p:cNvSpPr/>
            <p:nvPr/>
          </p:nvSpPr>
          <p:spPr>
            <a:xfrm>
              <a:off x="6192634" y="3083891"/>
              <a:ext cx="1734927" cy="406765"/>
            </a:xfrm>
            <a:custGeom>
              <a:rect b="b" l="l" r="r" t="t"/>
              <a:pathLst>
                <a:path extrusionOk="0" h="37050" w="158025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1"/>
            <p:cNvSpPr/>
            <p:nvPr/>
          </p:nvSpPr>
          <p:spPr>
            <a:xfrm>
              <a:off x="6641689" y="2877972"/>
              <a:ext cx="393854" cy="61580"/>
            </a:xfrm>
            <a:custGeom>
              <a:rect b="b" l="l" r="r" t="t"/>
              <a:pathLst>
                <a:path extrusionOk="0" h="5609" w="35874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1"/>
            <p:cNvSpPr/>
            <p:nvPr/>
          </p:nvSpPr>
          <p:spPr>
            <a:xfrm>
              <a:off x="5965493" y="3223069"/>
              <a:ext cx="393854" cy="61712"/>
            </a:xfrm>
            <a:custGeom>
              <a:rect b="b" l="l" r="r" t="t"/>
              <a:pathLst>
                <a:path extrusionOk="0" h="5621" w="35874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1"/>
            <p:cNvSpPr/>
            <p:nvPr/>
          </p:nvSpPr>
          <p:spPr>
            <a:xfrm>
              <a:off x="8184279" y="2942253"/>
              <a:ext cx="661825" cy="504356"/>
            </a:xfrm>
            <a:custGeom>
              <a:rect b="b" l="l" r="r" t="t"/>
              <a:pathLst>
                <a:path extrusionOk="0" h="45939" w="60282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1"/>
            <p:cNvSpPr/>
            <p:nvPr/>
          </p:nvSpPr>
          <p:spPr>
            <a:xfrm>
              <a:off x="6640119" y="2360431"/>
              <a:ext cx="431533" cy="328805"/>
            </a:xfrm>
            <a:custGeom>
              <a:rect b="b" l="l" r="r" t="t"/>
              <a:pathLst>
                <a:path extrusionOk="0" h="29949" w="39306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1"/>
            <p:cNvSpPr/>
            <p:nvPr/>
          </p:nvSpPr>
          <p:spPr>
            <a:xfrm>
              <a:off x="6267806" y="2034437"/>
              <a:ext cx="579122" cy="404086"/>
            </a:xfrm>
            <a:custGeom>
              <a:rect b="b" l="l" r="r" t="t"/>
              <a:pathLst>
                <a:path extrusionOk="0" h="36806" w="52749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1"/>
            <p:cNvSpPr/>
            <p:nvPr/>
          </p:nvSpPr>
          <p:spPr>
            <a:xfrm>
              <a:off x="7731732" y="1452526"/>
              <a:ext cx="114257" cy="602924"/>
            </a:xfrm>
            <a:custGeom>
              <a:rect b="b" l="l" r="r" t="t"/>
              <a:pathLst>
                <a:path extrusionOk="0" h="54917" w="10407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1"/>
            <p:cNvSpPr/>
            <p:nvPr/>
          </p:nvSpPr>
          <p:spPr>
            <a:xfrm>
              <a:off x="7274409" y="2085192"/>
              <a:ext cx="473813" cy="246068"/>
            </a:xfrm>
            <a:custGeom>
              <a:rect b="b" l="l" r="r" t="t"/>
              <a:pathLst>
                <a:path extrusionOk="0" h="22413" w="43157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1"/>
            <p:cNvSpPr/>
            <p:nvPr/>
          </p:nvSpPr>
          <p:spPr>
            <a:xfrm>
              <a:off x="7731732" y="1542454"/>
              <a:ext cx="114257" cy="512996"/>
            </a:xfrm>
            <a:custGeom>
              <a:rect b="b" l="l" r="r" t="t"/>
              <a:pathLst>
                <a:path extrusionOk="0" h="46726" w="10407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1"/>
            <p:cNvSpPr/>
            <p:nvPr/>
          </p:nvSpPr>
          <p:spPr>
            <a:xfrm>
              <a:off x="7274431" y="2134333"/>
              <a:ext cx="433257" cy="196927"/>
            </a:xfrm>
            <a:custGeom>
              <a:rect b="b" l="l" r="r" t="t"/>
              <a:pathLst>
                <a:path extrusionOk="0" h="17937" w="39463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1"/>
            <p:cNvSpPr/>
            <p:nvPr/>
          </p:nvSpPr>
          <p:spPr>
            <a:xfrm>
              <a:off x="7799570" y="2057470"/>
              <a:ext cx="26163" cy="1421416"/>
            </a:xfrm>
            <a:custGeom>
              <a:rect b="b" l="l" r="r" t="t"/>
              <a:pathLst>
                <a:path extrusionOk="0" h="129469" w="2383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"/>
            <p:cNvSpPr/>
            <p:nvPr/>
          </p:nvSpPr>
          <p:spPr>
            <a:xfrm>
              <a:off x="7733961" y="2026883"/>
              <a:ext cx="205490" cy="113730"/>
            </a:xfrm>
            <a:custGeom>
              <a:rect b="b" l="l" r="r" t="t"/>
              <a:pathLst>
                <a:path extrusionOk="0" h="10359" w="18717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"/>
            <p:cNvSpPr/>
            <p:nvPr/>
          </p:nvSpPr>
          <p:spPr>
            <a:xfrm>
              <a:off x="7681405" y="2026883"/>
              <a:ext cx="126937" cy="118044"/>
            </a:xfrm>
            <a:custGeom>
              <a:rect b="b" l="l" r="r" t="t"/>
              <a:pathLst>
                <a:path extrusionOk="0" h="10752" w="11562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1"/>
            <p:cNvSpPr/>
            <p:nvPr/>
          </p:nvSpPr>
          <p:spPr>
            <a:xfrm>
              <a:off x="7740493" y="2079428"/>
              <a:ext cx="198958" cy="28380"/>
            </a:xfrm>
            <a:custGeom>
              <a:rect b="b" l="l" r="r" t="t"/>
              <a:pathLst>
                <a:path extrusionOk="0" h="2585" w="18122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1"/>
            <p:cNvSpPr/>
            <p:nvPr/>
          </p:nvSpPr>
          <p:spPr>
            <a:xfrm>
              <a:off x="7771607" y="2090286"/>
              <a:ext cx="462022" cy="267169"/>
            </a:xfrm>
            <a:custGeom>
              <a:rect b="b" l="l" r="r" t="t"/>
              <a:pathLst>
                <a:path extrusionOk="0" h="24335" w="42083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1"/>
            <p:cNvSpPr/>
            <p:nvPr/>
          </p:nvSpPr>
          <p:spPr>
            <a:xfrm>
              <a:off x="7842058" y="2103746"/>
              <a:ext cx="391570" cy="253709"/>
            </a:xfrm>
            <a:custGeom>
              <a:rect b="b" l="l" r="r" t="t"/>
              <a:pathLst>
                <a:path extrusionOk="0" h="23109" w="35666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1"/>
            <p:cNvSpPr/>
            <p:nvPr/>
          </p:nvSpPr>
          <p:spPr>
            <a:xfrm>
              <a:off x="8243224" y="2064497"/>
              <a:ext cx="82890" cy="437231"/>
            </a:xfrm>
            <a:custGeom>
              <a:rect b="b" l="l" r="r" t="t"/>
              <a:pathLst>
                <a:path extrusionOk="0" h="39825" w="755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1"/>
            <p:cNvSpPr/>
            <p:nvPr/>
          </p:nvSpPr>
          <p:spPr>
            <a:xfrm>
              <a:off x="7911510" y="2523345"/>
              <a:ext cx="343648" cy="178417"/>
            </a:xfrm>
            <a:custGeom>
              <a:rect b="b" l="l" r="r" t="t"/>
              <a:pathLst>
                <a:path extrusionOk="0" h="16251" w="31301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1"/>
            <p:cNvSpPr/>
            <p:nvPr/>
          </p:nvSpPr>
          <p:spPr>
            <a:xfrm>
              <a:off x="8243224" y="2129755"/>
              <a:ext cx="82890" cy="371973"/>
            </a:xfrm>
            <a:custGeom>
              <a:rect b="b" l="l" r="r" t="t"/>
              <a:pathLst>
                <a:path extrusionOk="0" h="33881" w="755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1"/>
            <p:cNvSpPr/>
            <p:nvPr/>
          </p:nvSpPr>
          <p:spPr>
            <a:xfrm>
              <a:off x="7911510" y="2558895"/>
              <a:ext cx="314345" cy="142867"/>
            </a:xfrm>
            <a:custGeom>
              <a:rect b="b" l="l" r="r" t="t"/>
              <a:pathLst>
                <a:path extrusionOk="0" h="13013" w="28632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1"/>
            <p:cNvSpPr/>
            <p:nvPr/>
          </p:nvSpPr>
          <p:spPr>
            <a:xfrm>
              <a:off x="8292376" y="2503210"/>
              <a:ext cx="18960" cy="1030845"/>
            </a:xfrm>
            <a:custGeom>
              <a:rect b="b" l="l" r="r" t="t"/>
              <a:pathLst>
                <a:path extrusionOk="0" h="93894" w="1727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1"/>
            <p:cNvSpPr/>
            <p:nvPr/>
          </p:nvSpPr>
          <p:spPr>
            <a:xfrm>
              <a:off x="8244794" y="2480989"/>
              <a:ext cx="149026" cy="82495"/>
            </a:xfrm>
            <a:custGeom>
              <a:rect b="b" l="l" r="r" t="t"/>
              <a:pathLst>
                <a:path extrusionOk="0" h="7514" w="13574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1"/>
            <p:cNvSpPr/>
            <p:nvPr/>
          </p:nvSpPr>
          <p:spPr>
            <a:xfrm>
              <a:off x="8206752" y="2480989"/>
              <a:ext cx="91904" cy="85767"/>
            </a:xfrm>
            <a:custGeom>
              <a:rect b="b" l="l" r="r" t="t"/>
              <a:pathLst>
                <a:path extrusionOk="0" h="7812" w="8371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1"/>
            <p:cNvSpPr/>
            <p:nvPr/>
          </p:nvSpPr>
          <p:spPr>
            <a:xfrm>
              <a:off x="8249504" y="2519162"/>
              <a:ext cx="144317" cy="20530"/>
            </a:xfrm>
            <a:custGeom>
              <a:rect b="b" l="l" r="r" t="t"/>
              <a:pathLst>
                <a:path extrusionOk="0" h="1870" w="13145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1"/>
            <p:cNvSpPr/>
            <p:nvPr/>
          </p:nvSpPr>
          <p:spPr>
            <a:xfrm>
              <a:off x="8272120" y="2527012"/>
              <a:ext cx="335008" cy="193787"/>
            </a:xfrm>
            <a:custGeom>
              <a:rect b="b" l="l" r="r" t="t"/>
              <a:pathLst>
                <a:path extrusionOk="0" h="17651" w="30514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1"/>
            <p:cNvSpPr/>
            <p:nvPr/>
          </p:nvSpPr>
          <p:spPr>
            <a:xfrm>
              <a:off x="8323227" y="2536805"/>
              <a:ext cx="283901" cy="183994"/>
            </a:xfrm>
            <a:custGeom>
              <a:rect b="b" l="l" r="r" t="t"/>
              <a:pathLst>
                <a:path extrusionOk="0" h="16759" w="25859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1"/>
            <p:cNvSpPr/>
            <p:nvPr/>
          </p:nvSpPr>
          <p:spPr>
            <a:xfrm>
              <a:off x="5454912" y="3206601"/>
              <a:ext cx="15700" cy="247452"/>
            </a:xfrm>
            <a:custGeom>
              <a:rect b="b" l="l" r="r" t="t"/>
              <a:pathLst>
                <a:path extrusionOk="0" h="22539" w="143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1"/>
            <p:cNvSpPr/>
            <p:nvPr/>
          </p:nvSpPr>
          <p:spPr>
            <a:xfrm>
              <a:off x="5847064" y="3217448"/>
              <a:ext cx="17390" cy="236604"/>
            </a:xfrm>
            <a:custGeom>
              <a:rect b="b" l="l" r="r" t="t"/>
              <a:pathLst>
                <a:path extrusionOk="0" h="21551" w="1584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1"/>
            <p:cNvSpPr/>
            <p:nvPr/>
          </p:nvSpPr>
          <p:spPr>
            <a:xfrm>
              <a:off x="5159099" y="3059013"/>
              <a:ext cx="443533" cy="205633"/>
            </a:xfrm>
            <a:custGeom>
              <a:rect b="b" l="l" r="r" t="t"/>
              <a:pathLst>
                <a:path extrusionOk="0" h="18730" w="40399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1"/>
            <p:cNvSpPr/>
            <p:nvPr/>
          </p:nvSpPr>
          <p:spPr>
            <a:xfrm>
              <a:off x="5146945" y="3045684"/>
              <a:ext cx="443401" cy="205633"/>
            </a:xfrm>
            <a:custGeom>
              <a:rect b="b" l="l" r="r" t="t"/>
              <a:pathLst>
                <a:path extrusionOk="0" h="18730" w="40387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1"/>
            <p:cNvSpPr/>
            <p:nvPr/>
          </p:nvSpPr>
          <p:spPr>
            <a:xfrm>
              <a:off x="5146945" y="3045684"/>
              <a:ext cx="443401" cy="205633"/>
            </a:xfrm>
            <a:custGeom>
              <a:rect b="b" l="l" r="r" t="t"/>
              <a:pathLst>
                <a:path extrusionOk="0" h="18730" w="40387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1"/>
            <p:cNvSpPr/>
            <p:nvPr/>
          </p:nvSpPr>
          <p:spPr>
            <a:xfrm>
              <a:off x="5198315" y="3042544"/>
              <a:ext cx="209816" cy="210596"/>
            </a:xfrm>
            <a:custGeom>
              <a:rect b="b" l="l" r="r" t="t"/>
              <a:pathLst>
                <a:path extrusionOk="0" h="19182" w="19111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1"/>
            <p:cNvSpPr/>
            <p:nvPr/>
          </p:nvSpPr>
          <p:spPr>
            <a:xfrm>
              <a:off x="5316480" y="3043598"/>
              <a:ext cx="209684" cy="210716"/>
            </a:xfrm>
            <a:custGeom>
              <a:rect b="b" l="l" r="r" t="t"/>
              <a:pathLst>
                <a:path extrusionOk="0" h="19193" w="19099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1"/>
            <p:cNvSpPr/>
            <p:nvPr/>
          </p:nvSpPr>
          <p:spPr>
            <a:xfrm>
              <a:off x="5258315" y="3102412"/>
              <a:ext cx="300007" cy="6686"/>
            </a:xfrm>
            <a:custGeom>
              <a:rect b="b" l="l" r="r" t="t"/>
              <a:pathLst>
                <a:path extrusionOk="0" h="609" w="27326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1"/>
            <p:cNvSpPr/>
            <p:nvPr/>
          </p:nvSpPr>
          <p:spPr>
            <a:xfrm>
              <a:off x="5186162" y="3176925"/>
              <a:ext cx="294902" cy="15568"/>
            </a:xfrm>
            <a:custGeom>
              <a:rect b="b" l="l" r="r" t="t"/>
              <a:pathLst>
                <a:path extrusionOk="0" h="1418" w="26861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1"/>
            <p:cNvSpPr/>
            <p:nvPr/>
          </p:nvSpPr>
          <p:spPr>
            <a:xfrm>
              <a:off x="5203805" y="3160193"/>
              <a:ext cx="294913" cy="16743"/>
            </a:xfrm>
            <a:custGeom>
              <a:rect b="b" l="l" r="r" t="t"/>
              <a:pathLst>
                <a:path extrusionOk="0" h="1525" w="26862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1"/>
            <p:cNvSpPr/>
            <p:nvPr/>
          </p:nvSpPr>
          <p:spPr>
            <a:xfrm>
              <a:off x="5270468" y="3085680"/>
              <a:ext cx="303147" cy="6818"/>
            </a:xfrm>
            <a:custGeom>
              <a:rect b="b" l="l" r="r" t="t"/>
              <a:pathLst>
                <a:path extrusionOk="0" h="621" w="27612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1"/>
            <p:cNvSpPr/>
            <p:nvPr/>
          </p:nvSpPr>
          <p:spPr>
            <a:xfrm>
              <a:off x="5546157" y="3069476"/>
              <a:ext cx="443522" cy="205754"/>
            </a:xfrm>
            <a:custGeom>
              <a:rect b="b" l="l" r="r" t="t"/>
              <a:pathLst>
                <a:path extrusionOk="0" h="18741" w="40398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"/>
            <p:cNvSpPr/>
            <p:nvPr/>
          </p:nvSpPr>
          <p:spPr>
            <a:xfrm>
              <a:off x="5533993" y="3056136"/>
              <a:ext cx="443401" cy="205633"/>
            </a:xfrm>
            <a:custGeom>
              <a:rect b="b" l="l" r="r" t="t"/>
              <a:pathLst>
                <a:path extrusionOk="0" h="18730" w="40387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1"/>
            <p:cNvSpPr/>
            <p:nvPr/>
          </p:nvSpPr>
          <p:spPr>
            <a:xfrm>
              <a:off x="5533993" y="3056136"/>
              <a:ext cx="443401" cy="205633"/>
            </a:xfrm>
            <a:custGeom>
              <a:rect b="b" l="l" r="r" t="t"/>
              <a:pathLst>
                <a:path extrusionOk="0" h="18730" w="40387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1"/>
            <p:cNvSpPr/>
            <p:nvPr/>
          </p:nvSpPr>
          <p:spPr>
            <a:xfrm>
              <a:off x="5585494" y="3053007"/>
              <a:ext cx="209684" cy="210596"/>
            </a:xfrm>
            <a:custGeom>
              <a:rect b="b" l="l" r="r" t="t"/>
              <a:pathLst>
                <a:path extrusionOk="0" h="19182" w="19099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1"/>
            <p:cNvSpPr/>
            <p:nvPr/>
          </p:nvSpPr>
          <p:spPr>
            <a:xfrm>
              <a:off x="5703538" y="3054182"/>
              <a:ext cx="209805" cy="210596"/>
            </a:xfrm>
            <a:custGeom>
              <a:rect b="b" l="l" r="r" t="t"/>
              <a:pathLst>
                <a:path extrusionOk="0" h="19182" w="1911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1"/>
            <p:cNvSpPr/>
            <p:nvPr/>
          </p:nvSpPr>
          <p:spPr>
            <a:xfrm>
              <a:off x="5645362" y="3112875"/>
              <a:ext cx="300007" cy="6675"/>
            </a:xfrm>
            <a:custGeom>
              <a:rect b="b" l="l" r="r" t="t"/>
              <a:pathLst>
                <a:path extrusionOk="0" h="608" w="27326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1"/>
            <p:cNvSpPr/>
            <p:nvPr/>
          </p:nvSpPr>
          <p:spPr>
            <a:xfrm>
              <a:off x="5573209" y="3187377"/>
              <a:ext cx="294913" cy="15568"/>
            </a:xfrm>
            <a:custGeom>
              <a:rect b="b" l="l" r="r" t="t"/>
              <a:pathLst>
                <a:path extrusionOk="0" h="1418" w="26862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1"/>
            <p:cNvSpPr/>
            <p:nvPr/>
          </p:nvSpPr>
          <p:spPr>
            <a:xfrm>
              <a:off x="5590863" y="3170645"/>
              <a:ext cx="295034" cy="16743"/>
            </a:xfrm>
            <a:custGeom>
              <a:rect b="b" l="l" r="r" t="t"/>
              <a:pathLst>
                <a:path extrusionOk="0" h="1525" w="26873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1"/>
            <p:cNvSpPr/>
            <p:nvPr/>
          </p:nvSpPr>
          <p:spPr>
            <a:xfrm>
              <a:off x="5657526" y="3096275"/>
              <a:ext cx="303136" cy="6675"/>
            </a:xfrm>
            <a:custGeom>
              <a:rect b="b" l="l" r="r" t="t"/>
              <a:pathLst>
                <a:path extrusionOk="0" h="608" w="27611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1"/>
            <p:cNvSpPr/>
            <p:nvPr/>
          </p:nvSpPr>
          <p:spPr>
            <a:xfrm>
              <a:off x="5405628" y="3372085"/>
              <a:ext cx="177527" cy="167065"/>
            </a:xfrm>
            <a:custGeom>
              <a:rect b="b" l="l" r="r" t="t"/>
              <a:pathLst>
                <a:path extrusionOk="0" h="15217" w="1617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1"/>
            <p:cNvSpPr/>
            <p:nvPr/>
          </p:nvSpPr>
          <p:spPr>
            <a:xfrm>
              <a:off x="5778436" y="3370646"/>
              <a:ext cx="177527" cy="166933"/>
            </a:xfrm>
            <a:custGeom>
              <a:rect b="b" l="l" r="r" t="t"/>
              <a:pathLst>
                <a:path extrusionOk="0" h="15205" w="1617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1"/>
            <p:cNvSpPr/>
            <p:nvPr/>
          </p:nvSpPr>
          <p:spPr>
            <a:xfrm>
              <a:off x="5730623" y="2436492"/>
              <a:ext cx="752225" cy="330781"/>
            </a:xfrm>
            <a:custGeom>
              <a:rect b="b" l="l" r="r" t="t"/>
              <a:pathLst>
                <a:path extrusionOk="0" h="30129" w="68516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1"/>
            <p:cNvSpPr/>
            <p:nvPr/>
          </p:nvSpPr>
          <p:spPr>
            <a:xfrm>
              <a:off x="5556104" y="2534566"/>
              <a:ext cx="1109102" cy="487734"/>
            </a:xfrm>
            <a:custGeom>
              <a:rect b="b" l="l" r="r" t="t"/>
              <a:pathLst>
                <a:path extrusionOk="0" h="44425" w="101022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1"/>
            <p:cNvSpPr/>
            <p:nvPr/>
          </p:nvSpPr>
          <p:spPr>
            <a:xfrm>
              <a:off x="6076335" y="2044899"/>
              <a:ext cx="58319" cy="133579"/>
            </a:xfrm>
            <a:custGeom>
              <a:rect b="b" l="l" r="r" t="t"/>
              <a:pathLst>
                <a:path extrusionOk="0" h="12167" w="5312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1"/>
            <p:cNvSpPr/>
            <p:nvPr/>
          </p:nvSpPr>
          <p:spPr>
            <a:xfrm>
              <a:off x="5862589" y="2381927"/>
              <a:ext cx="465798" cy="204821"/>
            </a:xfrm>
            <a:custGeom>
              <a:rect b="b" l="l" r="r" t="t"/>
              <a:pathLst>
                <a:path extrusionOk="0" h="18656" w="42427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1"/>
            <p:cNvSpPr/>
            <p:nvPr/>
          </p:nvSpPr>
          <p:spPr>
            <a:xfrm>
              <a:off x="5913333" y="2270141"/>
              <a:ext cx="381547" cy="167855"/>
            </a:xfrm>
            <a:custGeom>
              <a:rect b="b" l="l" r="r" t="t"/>
              <a:pathLst>
                <a:path extrusionOk="0" h="15289" w="34753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1"/>
            <p:cNvSpPr/>
            <p:nvPr/>
          </p:nvSpPr>
          <p:spPr>
            <a:xfrm>
              <a:off x="5952758" y="2185395"/>
              <a:ext cx="304838" cy="134040"/>
            </a:xfrm>
            <a:custGeom>
              <a:rect b="b" l="l" r="r" t="t"/>
              <a:pathLst>
                <a:path extrusionOk="0" h="12209" w="27766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1"/>
            <p:cNvSpPr/>
            <p:nvPr/>
          </p:nvSpPr>
          <p:spPr>
            <a:xfrm>
              <a:off x="6002579" y="2148002"/>
              <a:ext cx="207258" cy="91179"/>
            </a:xfrm>
            <a:custGeom>
              <a:rect b="b" l="l" r="r" t="t"/>
              <a:pathLst>
                <a:path extrusionOk="0" h="8305" w="18878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1"/>
            <p:cNvSpPr/>
            <p:nvPr/>
          </p:nvSpPr>
          <p:spPr>
            <a:xfrm>
              <a:off x="6095296" y="2237468"/>
              <a:ext cx="15689" cy="1224171"/>
            </a:xfrm>
            <a:custGeom>
              <a:rect b="b" l="l" r="r" t="t"/>
              <a:pathLst>
                <a:path extrusionOk="0" h="111503" w="1429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1"/>
            <p:cNvSpPr/>
            <p:nvPr/>
          </p:nvSpPr>
          <p:spPr>
            <a:xfrm>
              <a:off x="7012400" y="2186614"/>
              <a:ext cx="153868" cy="33354"/>
            </a:xfrm>
            <a:custGeom>
              <a:rect b="b" l="l" r="r" t="t"/>
              <a:pathLst>
                <a:path extrusionOk="0" h="3038" w="14015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1"/>
            <p:cNvSpPr/>
            <p:nvPr/>
          </p:nvSpPr>
          <p:spPr>
            <a:xfrm>
              <a:off x="6801815" y="1965841"/>
              <a:ext cx="153736" cy="33474"/>
            </a:xfrm>
            <a:custGeom>
              <a:rect b="b" l="l" r="r" t="t"/>
              <a:pathLst>
                <a:path extrusionOk="0" h="3049" w="14003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1"/>
            <p:cNvSpPr/>
            <p:nvPr/>
          </p:nvSpPr>
          <p:spPr>
            <a:xfrm>
              <a:off x="7002464" y="1832119"/>
              <a:ext cx="153736" cy="33474"/>
            </a:xfrm>
            <a:custGeom>
              <a:rect b="b" l="l" r="r" t="t"/>
              <a:pathLst>
                <a:path extrusionOk="0" h="3049" w="14003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1"/>
            <p:cNvSpPr/>
            <p:nvPr/>
          </p:nvSpPr>
          <p:spPr>
            <a:xfrm>
              <a:off x="7002464" y="2611187"/>
              <a:ext cx="153736" cy="33474"/>
            </a:xfrm>
            <a:custGeom>
              <a:rect b="b" l="l" r="r" t="t"/>
              <a:pathLst>
                <a:path extrusionOk="0" h="3049" w="14003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1"/>
            <p:cNvSpPr/>
            <p:nvPr/>
          </p:nvSpPr>
          <p:spPr>
            <a:xfrm>
              <a:off x="6821819" y="2781765"/>
              <a:ext cx="153857" cy="33474"/>
            </a:xfrm>
            <a:custGeom>
              <a:rect b="b" l="l" r="r" t="t"/>
              <a:pathLst>
                <a:path extrusionOk="0" h="3049" w="14014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1"/>
            <p:cNvSpPr/>
            <p:nvPr/>
          </p:nvSpPr>
          <p:spPr>
            <a:xfrm>
              <a:off x="7947027" y="3064381"/>
              <a:ext cx="290851" cy="499734"/>
            </a:xfrm>
            <a:custGeom>
              <a:rect b="b" l="l" r="r" t="t"/>
              <a:pathLst>
                <a:path extrusionOk="0" h="45518" w="26492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1"/>
            <p:cNvSpPr/>
            <p:nvPr/>
          </p:nvSpPr>
          <p:spPr>
            <a:xfrm>
              <a:off x="7947158" y="3199673"/>
              <a:ext cx="240656" cy="98700"/>
            </a:xfrm>
            <a:custGeom>
              <a:rect b="b" l="l" r="r" t="t"/>
              <a:pathLst>
                <a:path extrusionOk="0" h="8990" w="2192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1"/>
            <p:cNvSpPr/>
            <p:nvPr/>
          </p:nvSpPr>
          <p:spPr>
            <a:xfrm>
              <a:off x="7987154" y="3333395"/>
              <a:ext cx="40139" cy="155559"/>
            </a:xfrm>
            <a:custGeom>
              <a:rect b="b" l="l" r="r" t="t"/>
              <a:pathLst>
                <a:path extrusionOk="0" h="14169" w="3656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1"/>
            <p:cNvSpPr/>
            <p:nvPr/>
          </p:nvSpPr>
          <p:spPr>
            <a:xfrm>
              <a:off x="6730969" y="3092740"/>
              <a:ext cx="283144" cy="486537"/>
            </a:xfrm>
            <a:custGeom>
              <a:rect b="b" l="l" r="r" t="t"/>
              <a:pathLst>
                <a:path extrusionOk="0" h="44316" w="2579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1"/>
            <p:cNvSpPr/>
            <p:nvPr/>
          </p:nvSpPr>
          <p:spPr>
            <a:xfrm>
              <a:off x="6731101" y="3224376"/>
              <a:ext cx="234255" cy="96087"/>
            </a:xfrm>
            <a:custGeom>
              <a:rect b="b" l="l" r="r" t="t"/>
              <a:pathLst>
                <a:path extrusionOk="0" h="8752" w="21337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1"/>
            <p:cNvSpPr/>
            <p:nvPr/>
          </p:nvSpPr>
          <p:spPr>
            <a:xfrm>
              <a:off x="6769922" y="3354573"/>
              <a:ext cx="39096" cy="151376"/>
            </a:xfrm>
            <a:custGeom>
              <a:rect b="b" l="l" r="r" t="t"/>
              <a:pathLst>
                <a:path extrusionOk="0" h="13788" w="3561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"/>
            <p:cNvSpPr/>
            <p:nvPr/>
          </p:nvSpPr>
          <p:spPr>
            <a:xfrm>
              <a:off x="6988082" y="2693297"/>
              <a:ext cx="461440" cy="753048"/>
            </a:xfrm>
            <a:custGeom>
              <a:rect b="b" l="l" r="r" t="t"/>
              <a:pathLst>
                <a:path extrusionOk="0" h="68591" w="4203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"/>
            <p:cNvSpPr/>
            <p:nvPr/>
          </p:nvSpPr>
          <p:spPr>
            <a:xfrm>
              <a:off x="7335144" y="2651314"/>
              <a:ext cx="15041" cy="376211"/>
            </a:xfrm>
            <a:custGeom>
              <a:rect b="b" l="l" r="r" t="t"/>
              <a:pathLst>
                <a:path extrusionOk="0" h="34267" w="137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1"/>
            <p:cNvSpPr/>
            <p:nvPr/>
          </p:nvSpPr>
          <p:spPr>
            <a:xfrm>
              <a:off x="7261542" y="2526463"/>
              <a:ext cx="237263" cy="164474"/>
            </a:xfrm>
            <a:custGeom>
              <a:rect b="b" l="l" r="r" t="t"/>
              <a:pathLst>
                <a:path extrusionOk="0" h="14981" w="21611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1"/>
            <p:cNvSpPr/>
            <p:nvPr/>
          </p:nvSpPr>
          <p:spPr>
            <a:xfrm>
              <a:off x="7305984" y="2526474"/>
              <a:ext cx="176748" cy="114970"/>
            </a:xfrm>
            <a:custGeom>
              <a:rect b="b" l="l" r="r" t="t"/>
              <a:pathLst>
                <a:path extrusionOk="0" h="10472" w="16099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1"/>
            <p:cNvSpPr/>
            <p:nvPr/>
          </p:nvSpPr>
          <p:spPr>
            <a:xfrm>
              <a:off x="7357234" y="2563605"/>
              <a:ext cx="66147" cy="75172"/>
            </a:xfrm>
            <a:custGeom>
              <a:rect b="b" l="l" r="r" t="t"/>
              <a:pathLst>
                <a:path extrusionOk="0" h="6847" w="6025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1"/>
            <p:cNvSpPr/>
            <p:nvPr/>
          </p:nvSpPr>
          <p:spPr>
            <a:xfrm>
              <a:off x="7024169" y="3047518"/>
              <a:ext cx="225626" cy="25109"/>
            </a:xfrm>
            <a:custGeom>
              <a:rect b="b" l="l" r="r" t="t"/>
              <a:pathLst>
                <a:path extrusionOk="0" h="2287" w="20551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1"/>
            <p:cNvSpPr/>
            <p:nvPr/>
          </p:nvSpPr>
          <p:spPr>
            <a:xfrm>
              <a:off x="7026650" y="3120329"/>
              <a:ext cx="225757" cy="25109"/>
            </a:xfrm>
            <a:custGeom>
              <a:rect b="b" l="l" r="r" t="t"/>
              <a:pathLst>
                <a:path extrusionOk="0" h="2287" w="20563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1"/>
            <p:cNvSpPr/>
            <p:nvPr/>
          </p:nvSpPr>
          <p:spPr>
            <a:xfrm>
              <a:off x="7026650" y="3195490"/>
              <a:ext cx="225757" cy="25109"/>
            </a:xfrm>
            <a:custGeom>
              <a:rect b="b" l="l" r="r" t="t"/>
              <a:pathLst>
                <a:path extrusionOk="0" h="2287" w="20563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1"/>
            <p:cNvSpPr/>
            <p:nvPr/>
          </p:nvSpPr>
          <p:spPr>
            <a:xfrm>
              <a:off x="7026650" y="3280840"/>
              <a:ext cx="225757" cy="24988"/>
            </a:xfrm>
            <a:custGeom>
              <a:rect b="b" l="l" r="r" t="t"/>
              <a:pathLst>
                <a:path extrusionOk="0" h="2276" w="20563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1"/>
            <p:cNvSpPr/>
            <p:nvPr/>
          </p:nvSpPr>
          <p:spPr>
            <a:xfrm>
              <a:off x="7345728" y="3312997"/>
              <a:ext cx="38964" cy="151387"/>
            </a:xfrm>
            <a:custGeom>
              <a:rect b="b" l="l" r="r" t="t"/>
              <a:pathLst>
                <a:path extrusionOk="0" h="13789" w="3549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1"/>
            <p:cNvSpPr/>
            <p:nvPr/>
          </p:nvSpPr>
          <p:spPr>
            <a:xfrm>
              <a:off x="6550313" y="2426424"/>
              <a:ext cx="61448" cy="324666"/>
            </a:xfrm>
            <a:custGeom>
              <a:rect b="b" l="l" r="r" t="t"/>
              <a:pathLst>
                <a:path extrusionOk="0" h="29572" w="5597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1"/>
            <p:cNvSpPr/>
            <p:nvPr/>
          </p:nvSpPr>
          <p:spPr>
            <a:xfrm>
              <a:off x="6304080" y="2767075"/>
              <a:ext cx="255016" cy="132525"/>
            </a:xfrm>
            <a:custGeom>
              <a:rect b="b" l="l" r="r" t="t"/>
              <a:pathLst>
                <a:path extrusionOk="0" h="12071" w="23228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1"/>
            <p:cNvSpPr/>
            <p:nvPr/>
          </p:nvSpPr>
          <p:spPr>
            <a:xfrm>
              <a:off x="6550313" y="2474852"/>
              <a:ext cx="61448" cy="276238"/>
            </a:xfrm>
            <a:custGeom>
              <a:rect b="b" l="l" r="r" t="t"/>
              <a:pathLst>
                <a:path extrusionOk="0" h="25161" w="5597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1"/>
            <p:cNvSpPr/>
            <p:nvPr/>
          </p:nvSpPr>
          <p:spPr>
            <a:xfrm>
              <a:off x="6304080" y="2793534"/>
              <a:ext cx="233311" cy="106066"/>
            </a:xfrm>
            <a:custGeom>
              <a:rect b="b" l="l" r="r" t="t"/>
              <a:pathLst>
                <a:path extrusionOk="0" h="9661" w="21251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1"/>
            <p:cNvSpPr/>
            <p:nvPr/>
          </p:nvSpPr>
          <p:spPr>
            <a:xfrm>
              <a:off x="6586784" y="2752232"/>
              <a:ext cx="14130" cy="765355"/>
            </a:xfrm>
            <a:custGeom>
              <a:rect b="b" l="l" r="r" t="t"/>
              <a:pathLst>
                <a:path extrusionOk="0" h="69712" w="1287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1"/>
            <p:cNvSpPr/>
            <p:nvPr/>
          </p:nvSpPr>
          <p:spPr>
            <a:xfrm>
              <a:off x="6551498" y="2735752"/>
              <a:ext cx="110590" cy="61196"/>
            </a:xfrm>
            <a:custGeom>
              <a:rect b="b" l="l" r="r" t="t"/>
              <a:pathLst>
                <a:path extrusionOk="0" h="5574" w="10073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1"/>
            <p:cNvSpPr/>
            <p:nvPr/>
          </p:nvSpPr>
          <p:spPr>
            <a:xfrm>
              <a:off x="6523129" y="2735632"/>
              <a:ext cx="68376" cy="63666"/>
            </a:xfrm>
            <a:custGeom>
              <a:rect b="b" l="l" r="r" t="t"/>
              <a:pathLst>
                <a:path extrusionOk="0" h="5799" w="6228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1"/>
            <p:cNvSpPr/>
            <p:nvPr/>
          </p:nvSpPr>
          <p:spPr>
            <a:xfrm>
              <a:off x="6555022" y="2763990"/>
              <a:ext cx="107065" cy="15304"/>
            </a:xfrm>
            <a:custGeom>
              <a:rect b="b" l="l" r="r" t="t"/>
              <a:pathLst>
                <a:path extrusionOk="0" h="1394" w="9752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1"/>
            <p:cNvSpPr/>
            <p:nvPr/>
          </p:nvSpPr>
          <p:spPr>
            <a:xfrm>
              <a:off x="6571754" y="2769875"/>
              <a:ext cx="248758" cy="143812"/>
            </a:xfrm>
            <a:custGeom>
              <a:rect b="b" l="l" r="r" t="t"/>
              <a:pathLst>
                <a:path extrusionOk="0" h="13099" w="22658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1"/>
            <p:cNvSpPr/>
            <p:nvPr/>
          </p:nvSpPr>
          <p:spPr>
            <a:xfrm>
              <a:off x="6609664" y="2777066"/>
              <a:ext cx="210848" cy="136620"/>
            </a:xfrm>
            <a:custGeom>
              <a:rect b="b" l="l" r="r" t="t"/>
              <a:pathLst>
                <a:path extrusionOk="0" h="12444" w="19205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1"/>
            <p:cNvSpPr/>
            <p:nvPr/>
          </p:nvSpPr>
          <p:spPr>
            <a:xfrm>
              <a:off x="5116490" y="3442667"/>
              <a:ext cx="3571178" cy="168382"/>
            </a:xfrm>
            <a:custGeom>
              <a:rect b="b" l="l" r="r" t="t"/>
              <a:pathLst>
                <a:path extrusionOk="0" h="15337" w="325279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1" name="Google Shape;841;p1"/>
          <p:cNvSpPr txBox="1"/>
          <p:nvPr/>
        </p:nvSpPr>
        <p:spPr>
          <a:xfrm>
            <a:off x="6416475" y="4273650"/>
            <a:ext cx="24297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ABDEL KADER Omar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WAHBI Ahmed amine</a:t>
            </a:r>
            <a:endParaRPr sz="135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MARCHADOUR Eugène</a:t>
            </a:r>
            <a:endParaRPr sz="135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2" name="Google Shape;842;p1"/>
          <p:cNvSpPr txBox="1"/>
          <p:nvPr/>
        </p:nvSpPr>
        <p:spPr>
          <a:xfrm>
            <a:off x="289950" y="4621200"/>
            <a:ext cx="26016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Responsable: PELT Laurent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2"/>
          <p:cNvSpPr txBox="1"/>
          <p:nvPr>
            <p:ph type="title"/>
          </p:nvPr>
        </p:nvSpPr>
        <p:spPr>
          <a:xfrm>
            <a:off x="717525" y="548746"/>
            <a:ext cx="4604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Contexte/situation de départ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848" name="Google Shape;848;p2"/>
          <p:cNvSpPr txBox="1"/>
          <p:nvPr>
            <p:ph idx="1" type="body"/>
          </p:nvPr>
        </p:nvSpPr>
        <p:spPr>
          <a:xfrm>
            <a:off x="717450" y="1481775"/>
            <a:ext cx="77091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</a:t>
            </a:r>
            <a:r>
              <a:rPr lang="en" sz="1600"/>
              <a:t>es moteurs souvent </a:t>
            </a:r>
            <a:r>
              <a:rPr lang="en" sz="1600"/>
              <a:t>surdimensionnés</a:t>
            </a:r>
            <a:r>
              <a:rPr lang="en" sz="1600"/>
              <a:t> électriquement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Moteur surdimensionné =&gt; surdimensionnement de la chaîne mécanique 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Augmentation de la quantité de matériaux utilisés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Solutions existantes coûtent très chers 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 but pédagogique </a:t>
            </a:r>
            <a:endParaRPr sz="16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600"/>
          </a:p>
        </p:txBody>
      </p:sp>
      <p:grpSp>
        <p:nvGrpSpPr>
          <p:cNvPr id="849" name="Google Shape;849;p2"/>
          <p:cNvGrpSpPr/>
          <p:nvPr/>
        </p:nvGrpSpPr>
        <p:grpSpPr>
          <a:xfrm flipH="1">
            <a:off x="809989" y="1172656"/>
            <a:ext cx="446222" cy="77476"/>
            <a:chOff x="6146875" y="1767300"/>
            <a:chExt cx="331025" cy="57475"/>
          </a:xfrm>
        </p:grpSpPr>
        <p:sp>
          <p:nvSpPr>
            <p:cNvPr id="850" name="Google Shape;850;p2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2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2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3"/>
          <p:cNvSpPr txBox="1"/>
          <p:nvPr>
            <p:ph type="title"/>
          </p:nvPr>
        </p:nvSpPr>
        <p:spPr>
          <a:xfrm>
            <a:off x="2672700" y="1304100"/>
            <a:ext cx="37989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/>
              <a:t>Problématique</a:t>
            </a:r>
            <a:endParaRPr/>
          </a:p>
        </p:txBody>
      </p:sp>
      <p:sp>
        <p:nvSpPr>
          <p:cNvPr id="858" name="Google Shape;858;p3"/>
          <p:cNvSpPr txBox="1"/>
          <p:nvPr>
            <p:ph idx="1" type="subTitle"/>
          </p:nvPr>
        </p:nvSpPr>
        <p:spPr>
          <a:xfrm>
            <a:off x="2210850" y="2104800"/>
            <a:ext cx="4722300" cy="14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 sz="1600"/>
              <a:t>Comment dimensionner un moteur correctement en fonction de sa consommation, de façon peu coûteuse et éco-responsable ? 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4"/>
          <p:cNvSpPr txBox="1"/>
          <p:nvPr>
            <p:ph idx="2" type="title"/>
          </p:nvPr>
        </p:nvSpPr>
        <p:spPr>
          <a:xfrm>
            <a:off x="3978525" y="304800"/>
            <a:ext cx="33789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La solution</a:t>
            </a:r>
            <a:endParaRPr/>
          </a:p>
        </p:txBody>
      </p:sp>
      <p:sp>
        <p:nvSpPr>
          <p:cNvPr id="864" name="Google Shape;864;p4"/>
          <p:cNvSpPr txBox="1"/>
          <p:nvPr>
            <p:ph idx="1" type="subTitle"/>
          </p:nvPr>
        </p:nvSpPr>
        <p:spPr>
          <a:xfrm>
            <a:off x="3283875" y="2164700"/>
            <a:ext cx="4768200" cy="11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600"/>
              <a:t>Un banc d’essais facile d’utilisation, éco-responsable, </a:t>
            </a:r>
            <a:r>
              <a:rPr lang="en" sz="1600"/>
              <a:t>aux normes du système éducatif et </a:t>
            </a:r>
            <a:r>
              <a:rPr lang="en" sz="1600"/>
              <a:t>donnant des résultats fiables</a:t>
            </a:r>
            <a:endParaRPr sz="1600"/>
          </a:p>
        </p:txBody>
      </p:sp>
      <p:sp>
        <p:nvSpPr>
          <p:cNvPr id="865" name="Google Shape;865;p4"/>
          <p:cNvSpPr/>
          <p:nvPr/>
        </p:nvSpPr>
        <p:spPr>
          <a:xfrm flipH="1">
            <a:off x="4157186" y="1508527"/>
            <a:ext cx="99954" cy="77476"/>
          </a:xfrm>
          <a:custGeom>
            <a:rect b="b" l="l" r="r" t="t"/>
            <a:pathLst>
              <a:path extrusionOk="0" h="2299" w="2966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4"/>
          <p:cNvSpPr/>
          <p:nvPr/>
        </p:nvSpPr>
        <p:spPr>
          <a:xfrm flipH="1">
            <a:off x="4332932" y="1508527"/>
            <a:ext cx="99954" cy="77476"/>
          </a:xfrm>
          <a:custGeom>
            <a:rect b="b" l="l" r="r" t="t"/>
            <a:pathLst>
              <a:path extrusionOk="0" h="2299" w="2966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4"/>
          <p:cNvSpPr/>
          <p:nvPr/>
        </p:nvSpPr>
        <p:spPr>
          <a:xfrm flipH="1">
            <a:off x="3986665" y="1508527"/>
            <a:ext cx="99921" cy="77476"/>
          </a:xfrm>
          <a:custGeom>
            <a:rect b="b" l="l" r="r" t="t"/>
            <a:pathLst>
              <a:path extrusionOk="0" h="2299" w="2965">
                <a:moveTo>
                  <a:pt x="1488" y="1"/>
                </a:moveTo>
                <a:cubicBezTo>
                  <a:pt x="0" y="1"/>
                  <a:pt x="0" y="2299"/>
                  <a:pt x="1488" y="2299"/>
                </a:cubicBezTo>
                <a:cubicBezTo>
                  <a:pt x="2965" y="2299"/>
                  <a:pt x="2965" y="1"/>
                  <a:pt x="148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8" name="Google Shape;868;p4"/>
          <p:cNvSpPr/>
          <p:nvPr/>
        </p:nvSpPr>
        <p:spPr>
          <a:xfrm flipH="1">
            <a:off x="7167661" y="1508527"/>
            <a:ext cx="99954" cy="77476"/>
          </a:xfrm>
          <a:custGeom>
            <a:rect b="b" l="l" r="r" t="t"/>
            <a:pathLst>
              <a:path extrusionOk="0" h="2299" w="2966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4"/>
          <p:cNvSpPr/>
          <p:nvPr/>
        </p:nvSpPr>
        <p:spPr>
          <a:xfrm flipH="1">
            <a:off x="7343407" y="1508527"/>
            <a:ext cx="99954" cy="77476"/>
          </a:xfrm>
          <a:custGeom>
            <a:rect b="b" l="l" r="r" t="t"/>
            <a:pathLst>
              <a:path extrusionOk="0" h="2299" w="2966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0" name="Google Shape;870;p4"/>
          <p:cNvSpPr/>
          <p:nvPr/>
        </p:nvSpPr>
        <p:spPr>
          <a:xfrm flipH="1">
            <a:off x="6997140" y="1508527"/>
            <a:ext cx="99921" cy="77476"/>
          </a:xfrm>
          <a:custGeom>
            <a:rect b="b" l="l" r="r" t="t"/>
            <a:pathLst>
              <a:path extrusionOk="0" h="2299" w="2965">
                <a:moveTo>
                  <a:pt x="1488" y="1"/>
                </a:moveTo>
                <a:cubicBezTo>
                  <a:pt x="0" y="1"/>
                  <a:pt x="0" y="2299"/>
                  <a:pt x="1488" y="2299"/>
                </a:cubicBezTo>
                <a:cubicBezTo>
                  <a:pt x="2965" y="2299"/>
                  <a:pt x="2965" y="1"/>
                  <a:pt x="148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1" name="Google Shape;87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500" y="479850"/>
            <a:ext cx="1690550" cy="455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2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3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4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5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5"/>
          <p:cNvSpPr txBox="1"/>
          <p:nvPr>
            <p:ph idx="2" type="title"/>
          </p:nvPr>
        </p:nvSpPr>
        <p:spPr>
          <a:xfrm>
            <a:off x="1976425" y="212950"/>
            <a:ext cx="58470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lang="en" sz="4800"/>
              <a:t>Analyse éthico-technique</a:t>
            </a:r>
            <a:endParaRPr sz="4800"/>
          </a:p>
        </p:txBody>
      </p:sp>
      <p:sp>
        <p:nvSpPr>
          <p:cNvPr id="877" name="Google Shape;877;p5"/>
          <p:cNvSpPr txBox="1"/>
          <p:nvPr>
            <p:ph idx="1" type="subTitle"/>
          </p:nvPr>
        </p:nvSpPr>
        <p:spPr>
          <a:xfrm>
            <a:off x="553050" y="1066750"/>
            <a:ext cx="6350700" cy="3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Les plus</a:t>
            </a:r>
            <a:endParaRPr b="1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Bâti construit avec des matériaux bas carbone 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Solution peu coûteuse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Carte électronique pensée avec </a:t>
            </a:r>
            <a:r>
              <a:rPr lang="en"/>
              <a:t>tous</a:t>
            </a:r>
            <a:r>
              <a:rPr lang="en"/>
              <a:t> ses composants changeables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Facile d’utilisation y compris pédagogiquement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Les moins</a:t>
            </a:r>
            <a:endParaRPr b="1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Automatisation des processus : risque pour les emplois peu </a:t>
            </a:r>
            <a:r>
              <a:rPr lang="en"/>
              <a:t>qualifiés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Dépendance à certains composants électroniques</a:t>
            </a:r>
            <a:endParaRPr/>
          </a:p>
        </p:txBody>
      </p:sp>
      <p:grpSp>
        <p:nvGrpSpPr>
          <p:cNvPr id="878" name="Google Shape;878;p5"/>
          <p:cNvGrpSpPr/>
          <p:nvPr/>
        </p:nvGrpSpPr>
        <p:grpSpPr>
          <a:xfrm>
            <a:off x="8464326" y="775641"/>
            <a:ext cx="3692747" cy="3689803"/>
            <a:chOff x="4584851" y="798716"/>
            <a:chExt cx="3692747" cy="3689803"/>
          </a:xfrm>
        </p:grpSpPr>
        <p:sp>
          <p:nvSpPr>
            <p:cNvPr id="879" name="Google Shape;879;p5"/>
            <p:cNvSpPr/>
            <p:nvPr/>
          </p:nvSpPr>
          <p:spPr>
            <a:xfrm>
              <a:off x="5591491" y="798716"/>
              <a:ext cx="2628333" cy="3055277"/>
            </a:xfrm>
            <a:custGeom>
              <a:rect b="b" l="l" r="r" t="t"/>
              <a:pathLst>
                <a:path extrusionOk="0" h="147331" w="126743">
                  <a:moveTo>
                    <a:pt x="30909" y="1"/>
                  </a:moveTo>
                  <a:cubicBezTo>
                    <a:pt x="27620" y="1"/>
                    <a:pt x="24316" y="644"/>
                    <a:pt x="21289" y="1809"/>
                  </a:cubicBezTo>
                  <a:cubicBezTo>
                    <a:pt x="4585" y="8250"/>
                    <a:pt x="1894" y="30443"/>
                    <a:pt x="798" y="45838"/>
                  </a:cubicBezTo>
                  <a:cubicBezTo>
                    <a:pt x="1" y="56970"/>
                    <a:pt x="1763" y="68353"/>
                    <a:pt x="4573" y="79104"/>
                  </a:cubicBezTo>
                  <a:cubicBezTo>
                    <a:pt x="7252" y="89391"/>
                    <a:pt x="10919" y="99821"/>
                    <a:pt x="16872" y="108703"/>
                  </a:cubicBezTo>
                  <a:cubicBezTo>
                    <a:pt x="24516" y="120121"/>
                    <a:pt x="36208" y="129717"/>
                    <a:pt x="48257" y="136075"/>
                  </a:cubicBezTo>
                  <a:cubicBezTo>
                    <a:pt x="59206" y="141857"/>
                    <a:pt x="71298" y="147331"/>
                    <a:pt x="83763" y="147331"/>
                  </a:cubicBezTo>
                  <a:cubicBezTo>
                    <a:pt x="86980" y="147331"/>
                    <a:pt x="90223" y="146966"/>
                    <a:pt x="93477" y="146148"/>
                  </a:cubicBezTo>
                  <a:cubicBezTo>
                    <a:pt x="118670" y="139814"/>
                    <a:pt x="126743" y="111060"/>
                    <a:pt x="120778" y="88522"/>
                  </a:cubicBezTo>
                  <a:cubicBezTo>
                    <a:pt x="114622" y="65245"/>
                    <a:pt x="94334" y="48767"/>
                    <a:pt x="73177" y="39278"/>
                  </a:cubicBezTo>
                  <a:cubicBezTo>
                    <a:pt x="67581" y="36765"/>
                    <a:pt x="60175" y="33920"/>
                    <a:pt x="55924" y="29312"/>
                  </a:cubicBezTo>
                  <a:cubicBezTo>
                    <a:pt x="52436" y="25526"/>
                    <a:pt x="52436" y="20359"/>
                    <a:pt x="51233" y="15632"/>
                  </a:cubicBezTo>
                  <a:cubicBezTo>
                    <a:pt x="49995" y="10774"/>
                    <a:pt x="47340" y="6547"/>
                    <a:pt x="43185" y="3642"/>
                  </a:cubicBezTo>
                  <a:cubicBezTo>
                    <a:pt x="39567" y="1122"/>
                    <a:pt x="35251" y="1"/>
                    <a:pt x="309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5"/>
            <p:cNvSpPr/>
            <p:nvPr/>
          </p:nvSpPr>
          <p:spPr>
            <a:xfrm>
              <a:off x="4590782" y="2432209"/>
              <a:ext cx="3133498" cy="2056310"/>
            </a:xfrm>
            <a:custGeom>
              <a:rect b="b" l="l" r="r" t="t"/>
              <a:pathLst>
                <a:path extrusionOk="0" h="99159" w="151103">
                  <a:moveTo>
                    <a:pt x="80976" y="0"/>
                  </a:moveTo>
                  <a:cubicBezTo>
                    <a:pt x="80204" y="0"/>
                    <a:pt x="79434" y="12"/>
                    <a:pt x="78665" y="36"/>
                  </a:cubicBezTo>
                  <a:cubicBezTo>
                    <a:pt x="73998" y="179"/>
                    <a:pt x="69664" y="929"/>
                    <a:pt x="65295" y="1727"/>
                  </a:cubicBezTo>
                  <a:cubicBezTo>
                    <a:pt x="60520" y="2156"/>
                    <a:pt x="55722" y="2560"/>
                    <a:pt x="50912" y="2894"/>
                  </a:cubicBezTo>
                  <a:cubicBezTo>
                    <a:pt x="47459" y="3132"/>
                    <a:pt x="44006" y="3394"/>
                    <a:pt x="40613" y="3799"/>
                  </a:cubicBezTo>
                  <a:cubicBezTo>
                    <a:pt x="39833" y="3747"/>
                    <a:pt x="39057" y="3709"/>
                    <a:pt x="38304" y="3709"/>
                  </a:cubicBezTo>
                  <a:cubicBezTo>
                    <a:pt x="36286" y="3709"/>
                    <a:pt x="34441" y="3980"/>
                    <a:pt x="33183" y="4977"/>
                  </a:cubicBezTo>
                  <a:cubicBezTo>
                    <a:pt x="32433" y="5132"/>
                    <a:pt x="31695" y="5299"/>
                    <a:pt x="30957" y="5477"/>
                  </a:cubicBezTo>
                  <a:cubicBezTo>
                    <a:pt x="16300" y="9013"/>
                    <a:pt x="6763" y="18491"/>
                    <a:pt x="3406" y="29647"/>
                  </a:cubicBezTo>
                  <a:cubicBezTo>
                    <a:pt x="1" y="40994"/>
                    <a:pt x="3084" y="54281"/>
                    <a:pt x="9514" y="65723"/>
                  </a:cubicBezTo>
                  <a:cubicBezTo>
                    <a:pt x="15038" y="75545"/>
                    <a:pt x="24087" y="84308"/>
                    <a:pt x="36303" y="90226"/>
                  </a:cubicBezTo>
                  <a:cubicBezTo>
                    <a:pt x="49235" y="96492"/>
                    <a:pt x="65296" y="99158"/>
                    <a:pt x="79683" y="99158"/>
                  </a:cubicBezTo>
                  <a:cubicBezTo>
                    <a:pt x="80303" y="99158"/>
                    <a:pt x="80921" y="99153"/>
                    <a:pt x="81535" y="99144"/>
                  </a:cubicBezTo>
                  <a:cubicBezTo>
                    <a:pt x="97203" y="98894"/>
                    <a:pt x="111693" y="94834"/>
                    <a:pt x="123826" y="88571"/>
                  </a:cubicBezTo>
                  <a:cubicBezTo>
                    <a:pt x="135780" y="82415"/>
                    <a:pt x="144757" y="73474"/>
                    <a:pt x="148031" y="62472"/>
                  </a:cubicBezTo>
                  <a:cubicBezTo>
                    <a:pt x="151103" y="52126"/>
                    <a:pt x="148198" y="40232"/>
                    <a:pt x="142185" y="29826"/>
                  </a:cubicBezTo>
                  <a:cubicBezTo>
                    <a:pt x="138304" y="23099"/>
                    <a:pt x="132541" y="16872"/>
                    <a:pt x="124993" y="11954"/>
                  </a:cubicBezTo>
                  <a:cubicBezTo>
                    <a:pt x="116206" y="6227"/>
                    <a:pt x="105562" y="3084"/>
                    <a:pt x="94786" y="1215"/>
                  </a:cubicBezTo>
                  <a:cubicBezTo>
                    <a:pt x="90180" y="420"/>
                    <a:pt x="85557" y="0"/>
                    <a:pt x="80976" y="0"/>
                  </a:cubicBezTo>
                  <a:close/>
                </a:path>
              </a:pathLst>
            </a:custGeom>
            <a:solidFill>
              <a:schemeClr val="lt1">
                <a:alpha val="44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5"/>
            <p:cNvSpPr/>
            <p:nvPr/>
          </p:nvSpPr>
          <p:spPr>
            <a:xfrm>
              <a:off x="6547510" y="1438862"/>
              <a:ext cx="1730088" cy="1611698"/>
            </a:xfrm>
            <a:custGeom>
              <a:rect b="b" l="l" r="r" t="t"/>
              <a:pathLst>
                <a:path extrusionOk="0" h="77719" w="83428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5"/>
            <p:cNvSpPr/>
            <p:nvPr/>
          </p:nvSpPr>
          <p:spPr>
            <a:xfrm>
              <a:off x="6161026" y="1819955"/>
              <a:ext cx="1615410" cy="1106159"/>
            </a:xfrm>
            <a:custGeom>
              <a:rect b="b" l="l" r="r" t="t"/>
              <a:pathLst>
                <a:path extrusionOk="0" h="53341" w="77898">
                  <a:moveTo>
                    <a:pt x="77657" y="0"/>
                  </a:moveTo>
                  <a:cubicBezTo>
                    <a:pt x="77524" y="0"/>
                    <a:pt x="77309" y="98"/>
                    <a:pt x="77038" y="330"/>
                  </a:cubicBezTo>
                  <a:cubicBezTo>
                    <a:pt x="77038" y="330"/>
                    <a:pt x="75681" y="1521"/>
                    <a:pt x="73430" y="3497"/>
                  </a:cubicBezTo>
                  <a:cubicBezTo>
                    <a:pt x="72299" y="4486"/>
                    <a:pt x="70954" y="5664"/>
                    <a:pt x="69430" y="6998"/>
                  </a:cubicBezTo>
                  <a:cubicBezTo>
                    <a:pt x="68668" y="7665"/>
                    <a:pt x="67870" y="8367"/>
                    <a:pt x="67037" y="9093"/>
                  </a:cubicBezTo>
                  <a:cubicBezTo>
                    <a:pt x="66203" y="9820"/>
                    <a:pt x="65334" y="10594"/>
                    <a:pt x="64441" y="11391"/>
                  </a:cubicBezTo>
                  <a:cubicBezTo>
                    <a:pt x="63548" y="12177"/>
                    <a:pt x="62631" y="12999"/>
                    <a:pt x="61691" y="13832"/>
                  </a:cubicBezTo>
                  <a:cubicBezTo>
                    <a:pt x="61453" y="14034"/>
                    <a:pt x="61215" y="14249"/>
                    <a:pt x="60976" y="14463"/>
                  </a:cubicBezTo>
                  <a:cubicBezTo>
                    <a:pt x="60750" y="14677"/>
                    <a:pt x="60512" y="14892"/>
                    <a:pt x="60274" y="15106"/>
                  </a:cubicBezTo>
                  <a:cubicBezTo>
                    <a:pt x="59798" y="15535"/>
                    <a:pt x="59321" y="15975"/>
                    <a:pt x="58845" y="16416"/>
                  </a:cubicBezTo>
                  <a:cubicBezTo>
                    <a:pt x="57881" y="17297"/>
                    <a:pt x="56916" y="18190"/>
                    <a:pt x="55940" y="19083"/>
                  </a:cubicBezTo>
                  <a:lnTo>
                    <a:pt x="55571" y="19416"/>
                  </a:lnTo>
                  <a:lnTo>
                    <a:pt x="55214" y="19773"/>
                  </a:lnTo>
                  <a:cubicBezTo>
                    <a:pt x="54976" y="20011"/>
                    <a:pt x="54738" y="20250"/>
                    <a:pt x="54499" y="20488"/>
                  </a:cubicBezTo>
                  <a:cubicBezTo>
                    <a:pt x="54035" y="20964"/>
                    <a:pt x="53571" y="21440"/>
                    <a:pt x="53106" y="21916"/>
                  </a:cubicBezTo>
                  <a:cubicBezTo>
                    <a:pt x="51261" y="23845"/>
                    <a:pt x="49463" y="25798"/>
                    <a:pt x="47725" y="27691"/>
                  </a:cubicBezTo>
                  <a:cubicBezTo>
                    <a:pt x="45975" y="29572"/>
                    <a:pt x="44284" y="31370"/>
                    <a:pt x="42653" y="33025"/>
                  </a:cubicBezTo>
                  <a:cubicBezTo>
                    <a:pt x="41033" y="34668"/>
                    <a:pt x="39259" y="36406"/>
                    <a:pt x="37342" y="38085"/>
                  </a:cubicBezTo>
                  <a:cubicBezTo>
                    <a:pt x="36378" y="38918"/>
                    <a:pt x="35390" y="39752"/>
                    <a:pt x="34354" y="40538"/>
                  </a:cubicBezTo>
                  <a:cubicBezTo>
                    <a:pt x="33318" y="41335"/>
                    <a:pt x="32247" y="42109"/>
                    <a:pt x="31151" y="42824"/>
                  </a:cubicBezTo>
                  <a:cubicBezTo>
                    <a:pt x="30044" y="43550"/>
                    <a:pt x="28913" y="44205"/>
                    <a:pt x="27746" y="44812"/>
                  </a:cubicBezTo>
                  <a:cubicBezTo>
                    <a:pt x="27460" y="44967"/>
                    <a:pt x="27175" y="45122"/>
                    <a:pt x="26877" y="45253"/>
                  </a:cubicBezTo>
                  <a:cubicBezTo>
                    <a:pt x="26579" y="45395"/>
                    <a:pt x="26293" y="45538"/>
                    <a:pt x="25996" y="45669"/>
                  </a:cubicBezTo>
                  <a:cubicBezTo>
                    <a:pt x="25401" y="45919"/>
                    <a:pt x="24793" y="46146"/>
                    <a:pt x="24186" y="46384"/>
                  </a:cubicBezTo>
                  <a:cubicBezTo>
                    <a:pt x="23888" y="46503"/>
                    <a:pt x="23591" y="46622"/>
                    <a:pt x="23293" y="46741"/>
                  </a:cubicBezTo>
                  <a:cubicBezTo>
                    <a:pt x="23138" y="46800"/>
                    <a:pt x="22995" y="46860"/>
                    <a:pt x="22853" y="46919"/>
                  </a:cubicBezTo>
                  <a:cubicBezTo>
                    <a:pt x="22698" y="46967"/>
                    <a:pt x="22543" y="47027"/>
                    <a:pt x="22400" y="47074"/>
                  </a:cubicBezTo>
                  <a:cubicBezTo>
                    <a:pt x="21793" y="47289"/>
                    <a:pt x="21198" y="47491"/>
                    <a:pt x="20602" y="47693"/>
                  </a:cubicBezTo>
                  <a:cubicBezTo>
                    <a:pt x="20317" y="47801"/>
                    <a:pt x="20019" y="47908"/>
                    <a:pt x="19721" y="48003"/>
                  </a:cubicBezTo>
                  <a:cubicBezTo>
                    <a:pt x="19435" y="48098"/>
                    <a:pt x="19138" y="48182"/>
                    <a:pt x="18852" y="48277"/>
                  </a:cubicBezTo>
                  <a:cubicBezTo>
                    <a:pt x="18257" y="48455"/>
                    <a:pt x="17685" y="48634"/>
                    <a:pt x="17114" y="48813"/>
                  </a:cubicBezTo>
                  <a:cubicBezTo>
                    <a:pt x="12566" y="50170"/>
                    <a:pt x="8470" y="51087"/>
                    <a:pt x="5553" y="51753"/>
                  </a:cubicBezTo>
                  <a:cubicBezTo>
                    <a:pt x="4100" y="52075"/>
                    <a:pt x="2922" y="52337"/>
                    <a:pt x="2112" y="52503"/>
                  </a:cubicBezTo>
                  <a:cubicBezTo>
                    <a:pt x="1314" y="52682"/>
                    <a:pt x="874" y="52777"/>
                    <a:pt x="874" y="52777"/>
                  </a:cubicBezTo>
                  <a:cubicBezTo>
                    <a:pt x="47" y="52974"/>
                    <a:pt x="1" y="53340"/>
                    <a:pt x="641" y="53340"/>
                  </a:cubicBezTo>
                  <a:cubicBezTo>
                    <a:pt x="739" y="53340"/>
                    <a:pt x="852" y="53332"/>
                    <a:pt x="981" y="53313"/>
                  </a:cubicBezTo>
                  <a:cubicBezTo>
                    <a:pt x="981" y="53313"/>
                    <a:pt x="1421" y="53218"/>
                    <a:pt x="2231" y="53063"/>
                  </a:cubicBezTo>
                  <a:cubicBezTo>
                    <a:pt x="3041" y="52896"/>
                    <a:pt x="4219" y="52658"/>
                    <a:pt x="5684" y="52361"/>
                  </a:cubicBezTo>
                  <a:cubicBezTo>
                    <a:pt x="8625" y="51741"/>
                    <a:pt x="12732" y="50884"/>
                    <a:pt x="17340" y="49575"/>
                  </a:cubicBezTo>
                  <a:cubicBezTo>
                    <a:pt x="17911" y="49408"/>
                    <a:pt x="18495" y="49241"/>
                    <a:pt x="19090" y="49063"/>
                  </a:cubicBezTo>
                  <a:cubicBezTo>
                    <a:pt x="19388" y="48979"/>
                    <a:pt x="19686" y="48884"/>
                    <a:pt x="19983" y="48801"/>
                  </a:cubicBezTo>
                  <a:cubicBezTo>
                    <a:pt x="20281" y="48705"/>
                    <a:pt x="20578" y="48598"/>
                    <a:pt x="20876" y="48503"/>
                  </a:cubicBezTo>
                  <a:cubicBezTo>
                    <a:pt x="21471" y="48301"/>
                    <a:pt x="22079" y="48098"/>
                    <a:pt x="22686" y="47896"/>
                  </a:cubicBezTo>
                  <a:cubicBezTo>
                    <a:pt x="22841" y="47848"/>
                    <a:pt x="22995" y="47789"/>
                    <a:pt x="23150" y="47741"/>
                  </a:cubicBezTo>
                  <a:cubicBezTo>
                    <a:pt x="23293" y="47681"/>
                    <a:pt x="23448" y="47622"/>
                    <a:pt x="23603" y="47562"/>
                  </a:cubicBezTo>
                  <a:cubicBezTo>
                    <a:pt x="23900" y="47455"/>
                    <a:pt x="24210" y="47336"/>
                    <a:pt x="24519" y="47217"/>
                  </a:cubicBezTo>
                  <a:cubicBezTo>
                    <a:pt x="25127" y="46979"/>
                    <a:pt x="25746" y="46753"/>
                    <a:pt x="26365" y="46515"/>
                  </a:cubicBezTo>
                  <a:cubicBezTo>
                    <a:pt x="26663" y="46372"/>
                    <a:pt x="26972" y="46229"/>
                    <a:pt x="27270" y="46086"/>
                  </a:cubicBezTo>
                  <a:cubicBezTo>
                    <a:pt x="27579" y="45955"/>
                    <a:pt x="27877" y="45800"/>
                    <a:pt x="28175" y="45646"/>
                  </a:cubicBezTo>
                  <a:cubicBezTo>
                    <a:pt x="29365" y="45038"/>
                    <a:pt x="30544" y="44372"/>
                    <a:pt x="31675" y="43645"/>
                  </a:cubicBezTo>
                  <a:cubicBezTo>
                    <a:pt x="32806" y="42919"/>
                    <a:pt x="33902" y="42145"/>
                    <a:pt x="34961" y="41347"/>
                  </a:cubicBezTo>
                  <a:cubicBezTo>
                    <a:pt x="36021" y="40538"/>
                    <a:pt x="37033" y="39704"/>
                    <a:pt x="38021" y="38859"/>
                  </a:cubicBezTo>
                  <a:cubicBezTo>
                    <a:pt x="39974" y="37168"/>
                    <a:pt x="41772" y="35430"/>
                    <a:pt x="43415" y="33763"/>
                  </a:cubicBezTo>
                  <a:cubicBezTo>
                    <a:pt x="45046" y="32108"/>
                    <a:pt x="46748" y="30286"/>
                    <a:pt x="48475" y="28381"/>
                  </a:cubicBezTo>
                  <a:cubicBezTo>
                    <a:pt x="50213" y="26488"/>
                    <a:pt x="51999" y="24524"/>
                    <a:pt x="53809" y="22595"/>
                  </a:cubicBezTo>
                  <a:cubicBezTo>
                    <a:pt x="54273" y="22107"/>
                    <a:pt x="54726" y="21631"/>
                    <a:pt x="55190" y="21154"/>
                  </a:cubicBezTo>
                  <a:cubicBezTo>
                    <a:pt x="55416" y="20916"/>
                    <a:pt x="55642" y="20678"/>
                    <a:pt x="55881" y="20452"/>
                  </a:cubicBezTo>
                  <a:lnTo>
                    <a:pt x="56226" y="20095"/>
                  </a:lnTo>
                  <a:lnTo>
                    <a:pt x="56583" y="19761"/>
                  </a:lnTo>
                  <a:cubicBezTo>
                    <a:pt x="57547" y="18857"/>
                    <a:pt x="58512" y="17952"/>
                    <a:pt x="59452" y="17071"/>
                  </a:cubicBezTo>
                  <a:cubicBezTo>
                    <a:pt x="59929" y="16618"/>
                    <a:pt x="60393" y="16178"/>
                    <a:pt x="60869" y="15749"/>
                  </a:cubicBezTo>
                  <a:cubicBezTo>
                    <a:pt x="61095" y="15523"/>
                    <a:pt x="61334" y="15308"/>
                    <a:pt x="61560" y="15094"/>
                  </a:cubicBezTo>
                  <a:cubicBezTo>
                    <a:pt x="61798" y="14880"/>
                    <a:pt x="62024" y="14666"/>
                    <a:pt x="62262" y="14451"/>
                  </a:cubicBezTo>
                  <a:cubicBezTo>
                    <a:pt x="63191" y="13606"/>
                    <a:pt x="64096" y="12784"/>
                    <a:pt x="64977" y="11987"/>
                  </a:cubicBezTo>
                  <a:cubicBezTo>
                    <a:pt x="72049" y="5581"/>
                    <a:pt x="77407" y="735"/>
                    <a:pt x="77407" y="735"/>
                  </a:cubicBezTo>
                  <a:cubicBezTo>
                    <a:pt x="77868" y="321"/>
                    <a:pt x="77898" y="0"/>
                    <a:pt x="776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5"/>
            <p:cNvSpPr/>
            <p:nvPr/>
          </p:nvSpPr>
          <p:spPr>
            <a:xfrm>
              <a:off x="7003922" y="2506532"/>
              <a:ext cx="406559" cy="55369"/>
            </a:xfrm>
            <a:custGeom>
              <a:rect b="b" l="l" r="r" t="t"/>
              <a:pathLst>
                <a:path extrusionOk="0" h="2670" w="19605">
                  <a:moveTo>
                    <a:pt x="13901" y="0"/>
                  </a:moveTo>
                  <a:cubicBezTo>
                    <a:pt x="13437" y="0"/>
                    <a:pt x="12960" y="12"/>
                    <a:pt x="12472" y="24"/>
                  </a:cubicBezTo>
                  <a:cubicBezTo>
                    <a:pt x="12234" y="24"/>
                    <a:pt x="11996" y="36"/>
                    <a:pt x="11758" y="36"/>
                  </a:cubicBezTo>
                  <a:cubicBezTo>
                    <a:pt x="11639" y="48"/>
                    <a:pt x="11520" y="48"/>
                    <a:pt x="11401" y="48"/>
                  </a:cubicBezTo>
                  <a:cubicBezTo>
                    <a:pt x="11282" y="60"/>
                    <a:pt x="11163" y="72"/>
                    <a:pt x="11044" y="72"/>
                  </a:cubicBezTo>
                  <a:cubicBezTo>
                    <a:pt x="10579" y="107"/>
                    <a:pt x="10127" y="143"/>
                    <a:pt x="9710" y="179"/>
                  </a:cubicBezTo>
                  <a:cubicBezTo>
                    <a:pt x="9472" y="203"/>
                    <a:pt x="9222" y="226"/>
                    <a:pt x="8972" y="250"/>
                  </a:cubicBezTo>
                  <a:cubicBezTo>
                    <a:pt x="8722" y="286"/>
                    <a:pt x="8460" y="322"/>
                    <a:pt x="8198" y="357"/>
                  </a:cubicBezTo>
                  <a:cubicBezTo>
                    <a:pt x="7674" y="429"/>
                    <a:pt x="7138" y="500"/>
                    <a:pt x="6602" y="584"/>
                  </a:cubicBezTo>
                  <a:cubicBezTo>
                    <a:pt x="6067" y="679"/>
                    <a:pt x="5519" y="786"/>
                    <a:pt x="4995" y="881"/>
                  </a:cubicBezTo>
                  <a:cubicBezTo>
                    <a:pt x="4733" y="941"/>
                    <a:pt x="4471" y="988"/>
                    <a:pt x="4221" y="1036"/>
                  </a:cubicBezTo>
                  <a:cubicBezTo>
                    <a:pt x="3971" y="1096"/>
                    <a:pt x="3733" y="1155"/>
                    <a:pt x="3495" y="1215"/>
                  </a:cubicBezTo>
                  <a:cubicBezTo>
                    <a:pt x="3019" y="1334"/>
                    <a:pt x="2566" y="1441"/>
                    <a:pt x="2161" y="1536"/>
                  </a:cubicBezTo>
                  <a:cubicBezTo>
                    <a:pt x="1769" y="1655"/>
                    <a:pt x="1411" y="1762"/>
                    <a:pt x="1114" y="1846"/>
                  </a:cubicBezTo>
                  <a:cubicBezTo>
                    <a:pt x="530" y="2024"/>
                    <a:pt x="173" y="2131"/>
                    <a:pt x="173" y="2131"/>
                  </a:cubicBezTo>
                  <a:cubicBezTo>
                    <a:pt x="1" y="2200"/>
                    <a:pt x="117" y="2669"/>
                    <a:pt x="307" y="2669"/>
                  </a:cubicBezTo>
                  <a:cubicBezTo>
                    <a:pt x="314" y="2669"/>
                    <a:pt x="321" y="2668"/>
                    <a:pt x="328" y="2667"/>
                  </a:cubicBezTo>
                  <a:cubicBezTo>
                    <a:pt x="328" y="2667"/>
                    <a:pt x="685" y="2584"/>
                    <a:pt x="1280" y="2453"/>
                  </a:cubicBezTo>
                  <a:cubicBezTo>
                    <a:pt x="1578" y="2393"/>
                    <a:pt x="1923" y="2310"/>
                    <a:pt x="2328" y="2227"/>
                  </a:cubicBezTo>
                  <a:cubicBezTo>
                    <a:pt x="2733" y="2155"/>
                    <a:pt x="3173" y="2084"/>
                    <a:pt x="3650" y="2000"/>
                  </a:cubicBezTo>
                  <a:cubicBezTo>
                    <a:pt x="3888" y="1953"/>
                    <a:pt x="4126" y="1917"/>
                    <a:pt x="4376" y="1870"/>
                  </a:cubicBezTo>
                  <a:cubicBezTo>
                    <a:pt x="4626" y="1834"/>
                    <a:pt x="4888" y="1798"/>
                    <a:pt x="5150" y="1762"/>
                  </a:cubicBezTo>
                  <a:cubicBezTo>
                    <a:pt x="5674" y="1691"/>
                    <a:pt x="6210" y="1619"/>
                    <a:pt x="6733" y="1548"/>
                  </a:cubicBezTo>
                  <a:cubicBezTo>
                    <a:pt x="7269" y="1489"/>
                    <a:pt x="7805" y="1429"/>
                    <a:pt x="8317" y="1381"/>
                  </a:cubicBezTo>
                  <a:cubicBezTo>
                    <a:pt x="8579" y="1346"/>
                    <a:pt x="8829" y="1322"/>
                    <a:pt x="9079" y="1298"/>
                  </a:cubicBezTo>
                  <a:cubicBezTo>
                    <a:pt x="9329" y="1274"/>
                    <a:pt x="9567" y="1250"/>
                    <a:pt x="9805" y="1239"/>
                  </a:cubicBezTo>
                  <a:cubicBezTo>
                    <a:pt x="10222" y="1191"/>
                    <a:pt x="10663" y="1155"/>
                    <a:pt x="11127" y="1108"/>
                  </a:cubicBezTo>
                  <a:cubicBezTo>
                    <a:pt x="11234" y="1096"/>
                    <a:pt x="11353" y="1084"/>
                    <a:pt x="11460" y="1072"/>
                  </a:cubicBezTo>
                  <a:cubicBezTo>
                    <a:pt x="11579" y="1072"/>
                    <a:pt x="11698" y="1060"/>
                    <a:pt x="11817" y="1060"/>
                  </a:cubicBezTo>
                  <a:cubicBezTo>
                    <a:pt x="12056" y="1036"/>
                    <a:pt x="12282" y="1024"/>
                    <a:pt x="12520" y="1012"/>
                  </a:cubicBezTo>
                  <a:cubicBezTo>
                    <a:pt x="12996" y="977"/>
                    <a:pt x="13460" y="941"/>
                    <a:pt x="13925" y="917"/>
                  </a:cubicBezTo>
                  <a:cubicBezTo>
                    <a:pt x="14389" y="893"/>
                    <a:pt x="14842" y="881"/>
                    <a:pt x="15258" y="869"/>
                  </a:cubicBezTo>
                  <a:cubicBezTo>
                    <a:pt x="15830" y="838"/>
                    <a:pt x="16354" y="838"/>
                    <a:pt x="16802" y="838"/>
                  </a:cubicBezTo>
                  <a:lnTo>
                    <a:pt x="16802" y="838"/>
                  </a:lnTo>
                  <a:cubicBezTo>
                    <a:pt x="17026" y="838"/>
                    <a:pt x="17231" y="838"/>
                    <a:pt x="17413" y="834"/>
                  </a:cubicBezTo>
                  <a:cubicBezTo>
                    <a:pt x="17866" y="834"/>
                    <a:pt x="18189" y="834"/>
                    <a:pt x="18314" y="827"/>
                  </a:cubicBezTo>
                  <a:lnTo>
                    <a:pt x="18314" y="827"/>
                  </a:lnTo>
                  <a:cubicBezTo>
                    <a:pt x="18323" y="833"/>
                    <a:pt x="18333" y="839"/>
                    <a:pt x="18342" y="846"/>
                  </a:cubicBezTo>
                  <a:cubicBezTo>
                    <a:pt x="18378" y="858"/>
                    <a:pt x="18413" y="869"/>
                    <a:pt x="18449" y="881"/>
                  </a:cubicBezTo>
                  <a:cubicBezTo>
                    <a:pt x="18509" y="905"/>
                    <a:pt x="18556" y="917"/>
                    <a:pt x="18616" y="929"/>
                  </a:cubicBezTo>
                  <a:cubicBezTo>
                    <a:pt x="18711" y="953"/>
                    <a:pt x="18794" y="977"/>
                    <a:pt x="18866" y="988"/>
                  </a:cubicBezTo>
                  <a:cubicBezTo>
                    <a:pt x="19009" y="1012"/>
                    <a:pt x="19104" y="1024"/>
                    <a:pt x="19175" y="1036"/>
                  </a:cubicBezTo>
                  <a:cubicBezTo>
                    <a:pt x="19318" y="1060"/>
                    <a:pt x="19330" y="1060"/>
                    <a:pt x="19330" y="1060"/>
                  </a:cubicBezTo>
                  <a:cubicBezTo>
                    <a:pt x="19533" y="1060"/>
                    <a:pt x="19604" y="607"/>
                    <a:pt x="19414" y="524"/>
                  </a:cubicBezTo>
                  <a:cubicBezTo>
                    <a:pt x="19414" y="524"/>
                    <a:pt x="19402" y="524"/>
                    <a:pt x="19271" y="500"/>
                  </a:cubicBezTo>
                  <a:cubicBezTo>
                    <a:pt x="19199" y="488"/>
                    <a:pt x="19104" y="465"/>
                    <a:pt x="18973" y="441"/>
                  </a:cubicBezTo>
                  <a:cubicBezTo>
                    <a:pt x="18914" y="429"/>
                    <a:pt x="18830" y="417"/>
                    <a:pt x="18759" y="393"/>
                  </a:cubicBezTo>
                  <a:cubicBezTo>
                    <a:pt x="18723" y="381"/>
                    <a:pt x="18675" y="369"/>
                    <a:pt x="18640" y="357"/>
                  </a:cubicBezTo>
                  <a:cubicBezTo>
                    <a:pt x="18616" y="346"/>
                    <a:pt x="18604" y="334"/>
                    <a:pt x="18580" y="334"/>
                  </a:cubicBezTo>
                  <a:cubicBezTo>
                    <a:pt x="18568" y="322"/>
                    <a:pt x="18556" y="322"/>
                    <a:pt x="18544" y="310"/>
                  </a:cubicBezTo>
                  <a:lnTo>
                    <a:pt x="18449" y="274"/>
                  </a:lnTo>
                  <a:lnTo>
                    <a:pt x="18402" y="262"/>
                  </a:lnTo>
                  <a:cubicBezTo>
                    <a:pt x="18354" y="250"/>
                    <a:pt x="18009" y="215"/>
                    <a:pt x="17449" y="167"/>
                  </a:cubicBezTo>
                  <a:cubicBezTo>
                    <a:pt x="16889" y="119"/>
                    <a:pt x="16127" y="36"/>
                    <a:pt x="15258" y="36"/>
                  </a:cubicBezTo>
                  <a:cubicBezTo>
                    <a:pt x="14830" y="24"/>
                    <a:pt x="14377" y="12"/>
                    <a:pt x="13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5"/>
            <p:cNvSpPr/>
            <p:nvPr/>
          </p:nvSpPr>
          <p:spPr>
            <a:xfrm>
              <a:off x="7324607" y="1871965"/>
              <a:ext cx="154287" cy="338830"/>
            </a:xfrm>
            <a:custGeom>
              <a:rect b="b" l="l" r="r" t="t"/>
              <a:pathLst>
                <a:path extrusionOk="0" h="16339" w="7440">
                  <a:moveTo>
                    <a:pt x="7065" y="0"/>
                  </a:moveTo>
                  <a:cubicBezTo>
                    <a:pt x="6996" y="0"/>
                    <a:pt x="6934" y="18"/>
                    <a:pt x="6902" y="61"/>
                  </a:cubicBezTo>
                  <a:cubicBezTo>
                    <a:pt x="6902" y="61"/>
                    <a:pt x="6771" y="370"/>
                    <a:pt x="6569" y="870"/>
                  </a:cubicBezTo>
                  <a:cubicBezTo>
                    <a:pt x="6367" y="1406"/>
                    <a:pt x="6081" y="2097"/>
                    <a:pt x="5759" y="2930"/>
                  </a:cubicBezTo>
                  <a:cubicBezTo>
                    <a:pt x="5140" y="4573"/>
                    <a:pt x="4378" y="6609"/>
                    <a:pt x="3771" y="8205"/>
                  </a:cubicBezTo>
                  <a:cubicBezTo>
                    <a:pt x="3473" y="9002"/>
                    <a:pt x="3128" y="9895"/>
                    <a:pt x="2759" y="10788"/>
                  </a:cubicBezTo>
                  <a:cubicBezTo>
                    <a:pt x="2378" y="11681"/>
                    <a:pt x="1973" y="12562"/>
                    <a:pt x="1580" y="13336"/>
                  </a:cubicBezTo>
                  <a:cubicBezTo>
                    <a:pt x="1378" y="13717"/>
                    <a:pt x="1187" y="14086"/>
                    <a:pt x="1009" y="14408"/>
                  </a:cubicBezTo>
                  <a:cubicBezTo>
                    <a:pt x="830" y="14717"/>
                    <a:pt x="663" y="15003"/>
                    <a:pt x="533" y="15241"/>
                  </a:cubicBezTo>
                  <a:cubicBezTo>
                    <a:pt x="247" y="15706"/>
                    <a:pt x="68" y="15991"/>
                    <a:pt x="68" y="15991"/>
                  </a:cubicBezTo>
                  <a:cubicBezTo>
                    <a:pt x="0" y="16117"/>
                    <a:pt x="265" y="16339"/>
                    <a:pt x="429" y="16339"/>
                  </a:cubicBezTo>
                  <a:cubicBezTo>
                    <a:pt x="466" y="16339"/>
                    <a:pt x="499" y="16327"/>
                    <a:pt x="521" y="16301"/>
                  </a:cubicBezTo>
                  <a:cubicBezTo>
                    <a:pt x="521" y="16301"/>
                    <a:pt x="723" y="16027"/>
                    <a:pt x="1056" y="15587"/>
                  </a:cubicBezTo>
                  <a:cubicBezTo>
                    <a:pt x="1211" y="15360"/>
                    <a:pt x="1402" y="15086"/>
                    <a:pt x="1616" y="14765"/>
                  </a:cubicBezTo>
                  <a:cubicBezTo>
                    <a:pt x="1818" y="14455"/>
                    <a:pt x="2045" y="14098"/>
                    <a:pt x="2283" y="13729"/>
                  </a:cubicBezTo>
                  <a:cubicBezTo>
                    <a:pt x="2735" y="12955"/>
                    <a:pt x="3211" y="12086"/>
                    <a:pt x="3640" y="11193"/>
                  </a:cubicBezTo>
                  <a:cubicBezTo>
                    <a:pt x="4069" y="10288"/>
                    <a:pt x="4462" y="9383"/>
                    <a:pt x="4759" y="8574"/>
                  </a:cubicBezTo>
                  <a:cubicBezTo>
                    <a:pt x="5378" y="6966"/>
                    <a:pt x="6009" y="4871"/>
                    <a:pt x="6521" y="3192"/>
                  </a:cubicBezTo>
                  <a:cubicBezTo>
                    <a:pt x="7033" y="1501"/>
                    <a:pt x="7414" y="227"/>
                    <a:pt x="7414" y="227"/>
                  </a:cubicBezTo>
                  <a:cubicBezTo>
                    <a:pt x="7439" y="102"/>
                    <a:pt x="7229" y="0"/>
                    <a:pt x="7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5"/>
            <p:cNvSpPr/>
            <p:nvPr/>
          </p:nvSpPr>
          <p:spPr>
            <a:xfrm>
              <a:off x="4765848" y="927786"/>
              <a:ext cx="1450090" cy="1879668"/>
            </a:xfrm>
            <a:custGeom>
              <a:rect b="b" l="l" r="r" t="t"/>
              <a:pathLst>
                <a:path extrusionOk="0" h="90641" w="69926">
                  <a:moveTo>
                    <a:pt x="18523" y="0"/>
                  </a:moveTo>
                  <a:cubicBezTo>
                    <a:pt x="16491" y="0"/>
                    <a:pt x="14474" y="212"/>
                    <a:pt x="12514" y="681"/>
                  </a:cubicBezTo>
                  <a:cubicBezTo>
                    <a:pt x="8025" y="1752"/>
                    <a:pt x="3239" y="4252"/>
                    <a:pt x="1334" y="8503"/>
                  </a:cubicBezTo>
                  <a:cubicBezTo>
                    <a:pt x="1274" y="8562"/>
                    <a:pt x="1227" y="8610"/>
                    <a:pt x="1167" y="8670"/>
                  </a:cubicBezTo>
                  <a:cubicBezTo>
                    <a:pt x="762" y="8991"/>
                    <a:pt x="715" y="9455"/>
                    <a:pt x="858" y="9836"/>
                  </a:cubicBezTo>
                  <a:cubicBezTo>
                    <a:pt x="703" y="10384"/>
                    <a:pt x="596" y="10944"/>
                    <a:pt x="536" y="11551"/>
                  </a:cubicBezTo>
                  <a:cubicBezTo>
                    <a:pt x="0" y="16968"/>
                    <a:pt x="3263" y="22302"/>
                    <a:pt x="6311" y="26505"/>
                  </a:cubicBezTo>
                  <a:cubicBezTo>
                    <a:pt x="13490" y="36399"/>
                    <a:pt x="23503" y="43602"/>
                    <a:pt x="32862" y="51258"/>
                  </a:cubicBezTo>
                  <a:cubicBezTo>
                    <a:pt x="42625" y="59271"/>
                    <a:pt x="49923" y="67689"/>
                    <a:pt x="56198" y="78619"/>
                  </a:cubicBezTo>
                  <a:cubicBezTo>
                    <a:pt x="57321" y="80578"/>
                    <a:pt x="62210" y="90640"/>
                    <a:pt x="65877" y="90640"/>
                  </a:cubicBezTo>
                  <a:cubicBezTo>
                    <a:pt x="66176" y="90640"/>
                    <a:pt x="66467" y="90573"/>
                    <a:pt x="66747" y="90430"/>
                  </a:cubicBezTo>
                  <a:cubicBezTo>
                    <a:pt x="69926" y="88810"/>
                    <a:pt x="69759" y="78154"/>
                    <a:pt x="69795" y="74952"/>
                  </a:cubicBezTo>
                  <a:cubicBezTo>
                    <a:pt x="69842" y="69999"/>
                    <a:pt x="69247" y="64998"/>
                    <a:pt x="68342" y="60104"/>
                  </a:cubicBezTo>
                  <a:cubicBezTo>
                    <a:pt x="68080" y="58676"/>
                    <a:pt x="67794" y="57271"/>
                    <a:pt x="67497" y="55866"/>
                  </a:cubicBezTo>
                  <a:cubicBezTo>
                    <a:pt x="65187" y="45305"/>
                    <a:pt x="61413" y="34423"/>
                    <a:pt x="56007" y="25029"/>
                  </a:cubicBezTo>
                  <a:cubicBezTo>
                    <a:pt x="51007" y="16349"/>
                    <a:pt x="43982" y="8039"/>
                    <a:pt x="34683" y="3824"/>
                  </a:cubicBezTo>
                  <a:cubicBezTo>
                    <a:pt x="29749" y="1583"/>
                    <a:pt x="24080" y="0"/>
                    <a:pt x="18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5"/>
            <p:cNvSpPr/>
            <p:nvPr/>
          </p:nvSpPr>
          <p:spPr>
            <a:xfrm>
              <a:off x="5254942" y="1216805"/>
              <a:ext cx="972112" cy="2117734"/>
            </a:xfrm>
            <a:custGeom>
              <a:rect b="b" l="l" r="r" t="t"/>
              <a:pathLst>
                <a:path extrusionOk="0" h="102121" w="46877">
                  <a:moveTo>
                    <a:pt x="249" y="0"/>
                  </a:moveTo>
                  <a:cubicBezTo>
                    <a:pt x="0" y="0"/>
                    <a:pt x="69" y="331"/>
                    <a:pt x="644" y="817"/>
                  </a:cubicBezTo>
                  <a:cubicBezTo>
                    <a:pt x="644" y="817"/>
                    <a:pt x="1049" y="1162"/>
                    <a:pt x="1799" y="1805"/>
                  </a:cubicBezTo>
                  <a:cubicBezTo>
                    <a:pt x="2180" y="2114"/>
                    <a:pt x="2633" y="2519"/>
                    <a:pt x="3157" y="2984"/>
                  </a:cubicBezTo>
                  <a:cubicBezTo>
                    <a:pt x="3419" y="3222"/>
                    <a:pt x="3704" y="3472"/>
                    <a:pt x="4002" y="3746"/>
                  </a:cubicBezTo>
                  <a:cubicBezTo>
                    <a:pt x="4300" y="4008"/>
                    <a:pt x="4609" y="4305"/>
                    <a:pt x="4943" y="4603"/>
                  </a:cubicBezTo>
                  <a:cubicBezTo>
                    <a:pt x="6264" y="5805"/>
                    <a:pt x="7788" y="7317"/>
                    <a:pt x="9467" y="9032"/>
                  </a:cubicBezTo>
                  <a:cubicBezTo>
                    <a:pt x="11134" y="10770"/>
                    <a:pt x="12932" y="12747"/>
                    <a:pt x="14765" y="14926"/>
                  </a:cubicBezTo>
                  <a:cubicBezTo>
                    <a:pt x="18409" y="19295"/>
                    <a:pt x="22100" y="24522"/>
                    <a:pt x="25231" y="30035"/>
                  </a:cubicBezTo>
                  <a:cubicBezTo>
                    <a:pt x="26791" y="32785"/>
                    <a:pt x="28219" y="35619"/>
                    <a:pt x="29529" y="38381"/>
                  </a:cubicBezTo>
                  <a:cubicBezTo>
                    <a:pt x="29696" y="38726"/>
                    <a:pt x="29862" y="39071"/>
                    <a:pt x="30029" y="39405"/>
                  </a:cubicBezTo>
                  <a:cubicBezTo>
                    <a:pt x="30184" y="39750"/>
                    <a:pt x="30339" y="40095"/>
                    <a:pt x="30505" y="40441"/>
                  </a:cubicBezTo>
                  <a:cubicBezTo>
                    <a:pt x="30815" y="41131"/>
                    <a:pt x="31124" y="41798"/>
                    <a:pt x="31422" y="42477"/>
                  </a:cubicBezTo>
                  <a:cubicBezTo>
                    <a:pt x="31720" y="43143"/>
                    <a:pt x="32006" y="43810"/>
                    <a:pt x="32291" y="44465"/>
                  </a:cubicBezTo>
                  <a:cubicBezTo>
                    <a:pt x="32363" y="44632"/>
                    <a:pt x="32434" y="44798"/>
                    <a:pt x="32506" y="44953"/>
                  </a:cubicBezTo>
                  <a:cubicBezTo>
                    <a:pt x="32577" y="45120"/>
                    <a:pt x="32637" y="45286"/>
                    <a:pt x="32708" y="45453"/>
                  </a:cubicBezTo>
                  <a:cubicBezTo>
                    <a:pt x="32839" y="45775"/>
                    <a:pt x="32970" y="46096"/>
                    <a:pt x="33113" y="46418"/>
                  </a:cubicBezTo>
                  <a:cubicBezTo>
                    <a:pt x="33649" y="47691"/>
                    <a:pt x="34161" y="49025"/>
                    <a:pt x="34708" y="50394"/>
                  </a:cubicBezTo>
                  <a:cubicBezTo>
                    <a:pt x="34970" y="51085"/>
                    <a:pt x="35232" y="51787"/>
                    <a:pt x="35494" y="52490"/>
                  </a:cubicBezTo>
                  <a:cubicBezTo>
                    <a:pt x="35625" y="52835"/>
                    <a:pt x="35768" y="53192"/>
                    <a:pt x="35899" y="53549"/>
                  </a:cubicBezTo>
                  <a:cubicBezTo>
                    <a:pt x="36018" y="53907"/>
                    <a:pt x="36149" y="54264"/>
                    <a:pt x="36280" y="54621"/>
                  </a:cubicBezTo>
                  <a:cubicBezTo>
                    <a:pt x="36411" y="54990"/>
                    <a:pt x="36542" y="55347"/>
                    <a:pt x="36661" y="55716"/>
                  </a:cubicBezTo>
                  <a:cubicBezTo>
                    <a:pt x="36732" y="55895"/>
                    <a:pt x="36792" y="56073"/>
                    <a:pt x="36863" y="56252"/>
                  </a:cubicBezTo>
                  <a:cubicBezTo>
                    <a:pt x="36923" y="56443"/>
                    <a:pt x="36982" y="56621"/>
                    <a:pt x="37054" y="56812"/>
                  </a:cubicBezTo>
                  <a:cubicBezTo>
                    <a:pt x="37304" y="57550"/>
                    <a:pt x="37554" y="58288"/>
                    <a:pt x="37804" y="59026"/>
                  </a:cubicBezTo>
                  <a:cubicBezTo>
                    <a:pt x="38280" y="60526"/>
                    <a:pt x="38780" y="62027"/>
                    <a:pt x="39233" y="63551"/>
                  </a:cubicBezTo>
                  <a:cubicBezTo>
                    <a:pt x="39697" y="65075"/>
                    <a:pt x="40126" y="66599"/>
                    <a:pt x="40554" y="68123"/>
                  </a:cubicBezTo>
                  <a:cubicBezTo>
                    <a:pt x="40769" y="68885"/>
                    <a:pt x="40971" y="69647"/>
                    <a:pt x="41173" y="70409"/>
                  </a:cubicBezTo>
                  <a:cubicBezTo>
                    <a:pt x="41376" y="71159"/>
                    <a:pt x="41566" y="71921"/>
                    <a:pt x="41757" y="72671"/>
                  </a:cubicBezTo>
                  <a:cubicBezTo>
                    <a:pt x="41852" y="73052"/>
                    <a:pt x="41947" y="73421"/>
                    <a:pt x="42043" y="73802"/>
                  </a:cubicBezTo>
                  <a:cubicBezTo>
                    <a:pt x="42126" y="74171"/>
                    <a:pt x="42221" y="74540"/>
                    <a:pt x="42304" y="74921"/>
                  </a:cubicBezTo>
                  <a:cubicBezTo>
                    <a:pt x="42388" y="75290"/>
                    <a:pt x="42483" y="75659"/>
                    <a:pt x="42566" y="76028"/>
                  </a:cubicBezTo>
                  <a:cubicBezTo>
                    <a:pt x="42650" y="76397"/>
                    <a:pt x="42745" y="76766"/>
                    <a:pt x="42816" y="77124"/>
                  </a:cubicBezTo>
                  <a:cubicBezTo>
                    <a:pt x="43126" y="78588"/>
                    <a:pt x="43436" y="80029"/>
                    <a:pt x="43686" y="81422"/>
                  </a:cubicBezTo>
                  <a:cubicBezTo>
                    <a:pt x="44733" y="87018"/>
                    <a:pt x="45341" y="91995"/>
                    <a:pt x="45722" y="95554"/>
                  </a:cubicBezTo>
                  <a:cubicBezTo>
                    <a:pt x="45817" y="96447"/>
                    <a:pt x="45900" y="97257"/>
                    <a:pt x="45972" y="97960"/>
                  </a:cubicBezTo>
                  <a:cubicBezTo>
                    <a:pt x="46055" y="98650"/>
                    <a:pt x="46114" y="99257"/>
                    <a:pt x="46150" y="99745"/>
                  </a:cubicBezTo>
                  <a:cubicBezTo>
                    <a:pt x="46245" y="100734"/>
                    <a:pt x="46305" y="101269"/>
                    <a:pt x="46305" y="101269"/>
                  </a:cubicBezTo>
                  <a:cubicBezTo>
                    <a:pt x="46369" y="101838"/>
                    <a:pt x="46515" y="102121"/>
                    <a:pt x="46640" y="102121"/>
                  </a:cubicBezTo>
                  <a:cubicBezTo>
                    <a:pt x="46769" y="102121"/>
                    <a:pt x="46877" y="101820"/>
                    <a:pt x="46853" y="101222"/>
                  </a:cubicBezTo>
                  <a:cubicBezTo>
                    <a:pt x="46853" y="101222"/>
                    <a:pt x="46805" y="100686"/>
                    <a:pt x="46734" y="99698"/>
                  </a:cubicBezTo>
                  <a:cubicBezTo>
                    <a:pt x="46686" y="99210"/>
                    <a:pt x="46638" y="98602"/>
                    <a:pt x="46579" y="97900"/>
                  </a:cubicBezTo>
                  <a:cubicBezTo>
                    <a:pt x="46507" y="97198"/>
                    <a:pt x="46436" y="96388"/>
                    <a:pt x="46353" y="95495"/>
                  </a:cubicBezTo>
                  <a:cubicBezTo>
                    <a:pt x="46007" y="91923"/>
                    <a:pt x="45472" y="86922"/>
                    <a:pt x="44483" y="81279"/>
                  </a:cubicBezTo>
                  <a:cubicBezTo>
                    <a:pt x="44245" y="79874"/>
                    <a:pt x="43948" y="78421"/>
                    <a:pt x="43650" y="76945"/>
                  </a:cubicBezTo>
                  <a:cubicBezTo>
                    <a:pt x="43590" y="76576"/>
                    <a:pt x="43495" y="76207"/>
                    <a:pt x="43412" y="75838"/>
                  </a:cubicBezTo>
                  <a:cubicBezTo>
                    <a:pt x="43328" y="75469"/>
                    <a:pt x="43245" y="75088"/>
                    <a:pt x="43162" y="74719"/>
                  </a:cubicBezTo>
                  <a:cubicBezTo>
                    <a:pt x="43078" y="74338"/>
                    <a:pt x="42995" y="73969"/>
                    <a:pt x="42912" y="73588"/>
                  </a:cubicBezTo>
                  <a:cubicBezTo>
                    <a:pt x="42816" y="73218"/>
                    <a:pt x="42721" y="72837"/>
                    <a:pt x="42626" y="72456"/>
                  </a:cubicBezTo>
                  <a:cubicBezTo>
                    <a:pt x="42447" y="71694"/>
                    <a:pt x="42269" y="70932"/>
                    <a:pt x="42066" y="70170"/>
                  </a:cubicBezTo>
                  <a:cubicBezTo>
                    <a:pt x="41876" y="69408"/>
                    <a:pt x="41673" y="68646"/>
                    <a:pt x="41471" y="67873"/>
                  </a:cubicBezTo>
                  <a:cubicBezTo>
                    <a:pt x="41054" y="66337"/>
                    <a:pt x="40638" y="64801"/>
                    <a:pt x="40173" y="63265"/>
                  </a:cubicBezTo>
                  <a:cubicBezTo>
                    <a:pt x="39733" y="61741"/>
                    <a:pt x="39245" y="60217"/>
                    <a:pt x="38768" y="58717"/>
                  </a:cubicBezTo>
                  <a:cubicBezTo>
                    <a:pt x="38518" y="57967"/>
                    <a:pt x="38268" y="57216"/>
                    <a:pt x="38030" y="56478"/>
                  </a:cubicBezTo>
                  <a:cubicBezTo>
                    <a:pt x="37971" y="56288"/>
                    <a:pt x="37899" y="56109"/>
                    <a:pt x="37840" y="55919"/>
                  </a:cubicBezTo>
                  <a:cubicBezTo>
                    <a:pt x="37780" y="55740"/>
                    <a:pt x="37709" y="55550"/>
                    <a:pt x="37649" y="55371"/>
                  </a:cubicBezTo>
                  <a:cubicBezTo>
                    <a:pt x="37518" y="55002"/>
                    <a:pt x="37387" y="54633"/>
                    <a:pt x="37268" y="54276"/>
                  </a:cubicBezTo>
                  <a:cubicBezTo>
                    <a:pt x="37137" y="53907"/>
                    <a:pt x="37006" y="53549"/>
                    <a:pt x="36887" y="53192"/>
                  </a:cubicBezTo>
                  <a:cubicBezTo>
                    <a:pt x="36756" y="52823"/>
                    <a:pt x="36613" y="52478"/>
                    <a:pt x="36482" y="52121"/>
                  </a:cubicBezTo>
                  <a:cubicBezTo>
                    <a:pt x="36220" y="51406"/>
                    <a:pt x="35970" y="50704"/>
                    <a:pt x="35696" y="50013"/>
                  </a:cubicBezTo>
                  <a:cubicBezTo>
                    <a:pt x="35161" y="48644"/>
                    <a:pt x="34637" y="47287"/>
                    <a:pt x="34101" y="46013"/>
                  </a:cubicBezTo>
                  <a:cubicBezTo>
                    <a:pt x="33958" y="45679"/>
                    <a:pt x="33827" y="45358"/>
                    <a:pt x="33696" y="45036"/>
                  </a:cubicBezTo>
                  <a:cubicBezTo>
                    <a:pt x="33625" y="44870"/>
                    <a:pt x="33553" y="44703"/>
                    <a:pt x="33482" y="44536"/>
                  </a:cubicBezTo>
                  <a:cubicBezTo>
                    <a:pt x="33410" y="44382"/>
                    <a:pt x="33339" y="44215"/>
                    <a:pt x="33268" y="44048"/>
                  </a:cubicBezTo>
                  <a:cubicBezTo>
                    <a:pt x="32982" y="43393"/>
                    <a:pt x="32696" y="42715"/>
                    <a:pt x="32398" y="42036"/>
                  </a:cubicBezTo>
                  <a:cubicBezTo>
                    <a:pt x="32089" y="41369"/>
                    <a:pt x="31779" y="40691"/>
                    <a:pt x="31458" y="40000"/>
                  </a:cubicBezTo>
                  <a:cubicBezTo>
                    <a:pt x="31303" y="39655"/>
                    <a:pt x="31136" y="39309"/>
                    <a:pt x="30982" y="38964"/>
                  </a:cubicBezTo>
                  <a:cubicBezTo>
                    <a:pt x="30815" y="38619"/>
                    <a:pt x="30648" y="38274"/>
                    <a:pt x="30482" y="37928"/>
                  </a:cubicBezTo>
                  <a:cubicBezTo>
                    <a:pt x="29136" y="35142"/>
                    <a:pt x="27684" y="32309"/>
                    <a:pt x="26088" y="29546"/>
                  </a:cubicBezTo>
                  <a:cubicBezTo>
                    <a:pt x="22885" y="23998"/>
                    <a:pt x="19111" y="18759"/>
                    <a:pt x="15384" y="14414"/>
                  </a:cubicBezTo>
                  <a:cubicBezTo>
                    <a:pt x="13515" y="12235"/>
                    <a:pt x="11682" y="10258"/>
                    <a:pt x="9979" y="8532"/>
                  </a:cubicBezTo>
                  <a:cubicBezTo>
                    <a:pt x="8264" y="6829"/>
                    <a:pt x="6705" y="5329"/>
                    <a:pt x="5359" y="4139"/>
                  </a:cubicBezTo>
                  <a:cubicBezTo>
                    <a:pt x="5026" y="3841"/>
                    <a:pt x="4716" y="3555"/>
                    <a:pt x="4419" y="3281"/>
                  </a:cubicBezTo>
                  <a:cubicBezTo>
                    <a:pt x="4109" y="3019"/>
                    <a:pt x="3823" y="2769"/>
                    <a:pt x="3550" y="2543"/>
                  </a:cubicBezTo>
                  <a:cubicBezTo>
                    <a:pt x="3014" y="2079"/>
                    <a:pt x="2561" y="1674"/>
                    <a:pt x="2180" y="1364"/>
                  </a:cubicBezTo>
                  <a:cubicBezTo>
                    <a:pt x="1406" y="733"/>
                    <a:pt x="990" y="388"/>
                    <a:pt x="990" y="388"/>
                  </a:cubicBezTo>
                  <a:cubicBezTo>
                    <a:pt x="657" y="117"/>
                    <a:pt x="397" y="0"/>
                    <a:pt x="2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5"/>
            <p:cNvSpPr/>
            <p:nvPr/>
          </p:nvSpPr>
          <p:spPr>
            <a:xfrm>
              <a:off x="5976420" y="1787853"/>
              <a:ext cx="49438" cy="555993"/>
            </a:xfrm>
            <a:custGeom>
              <a:rect b="b" l="l" r="r" t="t"/>
              <a:pathLst>
                <a:path extrusionOk="0" h="26811" w="2384">
                  <a:moveTo>
                    <a:pt x="289" y="0"/>
                  </a:moveTo>
                  <a:cubicBezTo>
                    <a:pt x="158" y="0"/>
                    <a:pt x="25" y="72"/>
                    <a:pt x="1" y="212"/>
                  </a:cubicBezTo>
                  <a:cubicBezTo>
                    <a:pt x="1" y="212"/>
                    <a:pt x="1" y="724"/>
                    <a:pt x="13" y="1557"/>
                  </a:cubicBezTo>
                  <a:cubicBezTo>
                    <a:pt x="13" y="2390"/>
                    <a:pt x="24" y="3557"/>
                    <a:pt x="48" y="4891"/>
                  </a:cubicBezTo>
                  <a:cubicBezTo>
                    <a:pt x="84" y="7558"/>
                    <a:pt x="179" y="10868"/>
                    <a:pt x="322" y="13463"/>
                  </a:cubicBezTo>
                  <a:cubicBezTo>
                    <a:pt x="501" y="16047"/>
                    <a:pt x="798" y="19357"/>
                    <a:pt x="1156" y="22000"/>
                  </a:cubicBezTo>
                  <a:cubicBezTo>
                    <a:pt x="1239" y="22667"/>
                    <a:pt x="1310" y="23286"/>
                    <a:pt x="1394" y="23845"/>
                  </a:cubicBezTo>
                  <a:cubicBezTo>
                    <a:pt x="1477" y="24405"/>
                    <a:pt x="1560" y="24893"/>
                    <a:pt x="1620" y="25310"/>
                  </a:cubicBezTo>
                  <a:cubicBezTo>
                    <a:pt x="1751" y="26143"/>
                    <a:pt x="1822" y="26643"/>
                    <a:pt x="1822" y="26643"/>
                  </a:cubicBezTo>
                  <a:cubicBezTo>
                    <a:pt x="1848" y="26757"/>
                    <a:pt x="1960" y="26811"/>
                    <a:pt x="2076" y="26811"/>
                  </a:cubicBezTo>
                  <a:cubicBezTo>
                    <a:pt x="2226" y="26811"/>
                    <a:pt x="2383" y="26721"/>
                    <a:pt x="2370" y="26560"/>
                  </a:cubicBezTo>
                  <a:cubicBezTo>
                    <a:pt x="2370" y="26560"/>
                    <a:pt x="2322" y="26060"/>
                    <a:pt x="2251" y="25238"/>
                  </a:cubicBezTo>
                  <a:cubicBezTo>
                    <a:pt x="2203" y="24822"/>
                    <a:pt x="2156" y="24322"/>
                    <a:pt x="2108" y="23762"/>
                  </a:cubicBezTo>
                  <a:cubicBezTo>
                    <a:pt x="2048" y="23202"/>
                    <a:pt x="2013" y="22583"/>
                    <a:pt x="1953" y="21917"/>
                  </a:cubicBezTo>
                  <a:cubicBezTo>
                    <a:pt x="1727" y="19273"/>
                    <a:pt x="1560" y="15975"/>
                    <a:pt x="1394" y="13392"/>
                  </a:cubicBezTo>
                  <a:cubicBezTo>
                    <a:pt x="1072" y="8224"/>
                    <a:pt x="560" y="200"/>
                    <a:pt x="560" y="200"/>
                  </a:cubicBezTo>
                  <a:cubicBezTo>
                    <a:pt x="537" y="66"/>
                    <a:pt x="414" y="0"/>
                    <a:pt x="28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5"/>
            <p:cNvSpPr/>
            <p:nvPr/>
          </p:nvSpPr>
          <p:spPr>
            <a:xfrm>
              <a:off x="5418665" y="1777153"/>
              <a:ext cx="441232" cy="195866"/>
            </a:xfrm>
            <a:custGeom>
              <a:rect b="b" l="l" r="r" t="t"/>
              <a:pathLst>
                <a:path extrusionOk="0" h="9445" w="21277">
                  <a:moveTo>
                    <a:pt x="1569" y="0"/>
                  </a:moveTo>
                  <a:cubicBezTo>
                    <a:pt x="1521" y="0"/>
                    <a:pt x="1475" y="1"/>
                    <a:pt x="1429" y="1"/>
                  </a:cubicBezTo>
                  <a:cubicBezTo>
                    <a:pt x="1239" y="1"/>
                    <a:pt x="1072" y="13"/>
                    <a:pt x="929" y="25"/>
                  </a:cubicBezTo>
                  <a:cubicBezTo>
                    <a:pt x="786" y="25"/>
                    <a:pt x="655" y="37"/>
                    <a:pt x="560" y="49"/>
                  </a:cubicBezTo>
                  <a:cubicBezTo>
                    <a:pt x="358" y="61"/>
                    <a:pt x="239" y="73"/>
                    <a:pt x="239" y="73"/>
                  </a:cubicBezTo>
                  <a:cubicBezTo>
                    <a:pt x="0" y="132"/>
                    <a:pt x="48" y="585"/>
                    <a:pt x="286" y="632"/>
                  </a:cubicBezTo>
                  <a:cubicBezTo>
                    <a:pt x="286" y="632"/>
                    <a:pt x="393" y="620"/>
                    <a:pt x="584" y="620"/>
                  </a:cubicBezTo>
                  <a:cubicBezTo>
                    <a:pt x="616" y="616"/>
                    <a:pt x="650" y="615"/>
                    <a:pt x="687" y="615"/>
                  </a:cubicBezTo>
                  <a:cubicBezTo>
                    <a:pt x="761" y="615"/>
                    <a:pt x="846" y="620"/>
                    <a:pt x="941" y="620"/>
                  </a:cubicBezTo>
                  <a:cubicBezTo>
                    <a:pt x="1084" y="620"/>
                    <a:pt x="1239" y="620"/>
                    <a:pt x="1417" y="632"/>
                  </a:cubicBezTo>
                  <a:cubicBezTo>
                    <a:pt x="2120" y="668"/>
                    <a:pt x="3096" y="811"/>
                    <a:pt x="4191" y="1085"/>
                  </a:cubicBezTo>
                  <a:cubicBezTo>
                    <a:pt x="5287" y="1347"/>
                    <a:pt x="6489" y="1751"/>
                    <a:pt x="7668" y="2216"/>
                  </a:cubicBezTo>
                  <a:cubicBezTo>
                    <a:pt x="8847" y="2680"/>
                    <a:pt x="9990" y="3216"/>
                    <a:pt x="10990" y="3692"/>
                  </a:cubicBezTo>
                  <a:cubicBezTo>
                    <a:pt x="12978" y="4657"/>
                    <a:pt x="15479" y="6014"/>
                    <a:pt x="17419" y="7228"/>
                  </a:cubicBezTo>
                  <a:cubicBezTo>
                    <a:pt x="19372" y="8419"/>
                    <a:pt x="20789" y="9419"/>
                    <a:pt x="20789" y="9419"/>
                  </a:cubicBezTo>
                  <a:cubicBezTo>
                    <a:pt x="20814" y="9436"/>
                    <a:pt x="20841" y="9444"/>
                    <a:pt x="20870" y="9444"/>
                  </a:cubicBezTo>
                  <a:cubicBezTo>
                    <a:pt x="21056" y="9444"/>
                    <a:pt x="21277" y="9113"/>
                    <a:pt x="21122" y="8979"/>
                  </a:cubicBezTo>
                  <a:cubicBezTo>
                    <a:pt x="21122" y="8979"/>
                    <a:pt x="19765" y="7859"/>
                    <a:pt x="17860" y="6550"/>
                  </a:cubicBezTo>
                  <a:cubicBezTo>
                    <a:pt x="16907" y="5883"/>
                    <a:pt x="15824" y="5169"/>
                    <a:pt x="14717" y="4514"/>
                  </a:cubicBezTo>
                  <a:cubicBezTo>
                    <a:pt x="13597" y="3847"/>
                    <a:pt x="12466" y="3228"/>
                    <a:pt x="11454" y="2728"/>
                  </a:cubicBezTo>
                  <a:cubicBezTo>
                    <a:pt x="10430" y="2240"/>
                    <a:pt x="9240" y="1728"/>
                    <a:pt x="8013" y="1299"/>
                  </a:cubicBezTo>
                  <a:cubicBezTo>
                    <a:pt x="6787" y="859"/>
                    <a:pt x="5513" y="513"/>
                    <a:pt x="4358" y="287"/>
                  </a:cubicBezTo>
                  <a:cubicBezTo>
                    <a:pt x="3275" y="86"/>
                    <a:pt x="2296" y="0"/>
                    <a:pt x="15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5"/>
            <p:cNvSpPr/>
            <p:nvPr/>
          </p:nvSpPr>
          <p:spPr>
            <a:xfrm>
              <a:off x="5546553" y="1299734"/>
              <a:ext cx="48318" cy="241115"/>
            </a:xfrm>
            <a:custGeom>
              <a:rect b="b" l="l" r="r" t="t"/>
              <a:pathLst>
                <a:path extrusionOk="0" h="11627" w="2330">
                  <a:moveTo>
                    <a:pt x="372" y="0"/>
                  </a:moveTo>
                  <a:cubicBezTo>
                    <a:pt x="220" y="0"/>
                    <a:pt x="24" y="52"/>
                    <a:pt x="1" y="128"/>
                  </a:cubicBezTo>
                  <a:cubicBezTo>
                    <a:pt x="1" y="128"/>
                    <a:pt x="13" y="354"/>
                    <a:pt x="37" y="711"/>
                  </a:cubicBezTo>
                  <a:cubicBezTo>
                    <a:pt x="48" y="1080"/>
                    <a:pt x="72" y="1580"/>
                    <a:pt x="96" y="2164"/>
                  </a:cubicBezTo>
                  <a:cubicBezTo>
                    <a:pt x="144" y="3318"/>
                    <a:pt x="179" y="4771"/>
                    <a:pt x="310" y="5914"/>
                  </a:cubicBezTo>
                  <a:cubicBezTo>
                    <a:pt x="429" y="7045"/>
                    <a:pt x="703" y="8510"/>
                    <a:pt x="1060" y="9641"/>
                  </a:cubicBezTo>
                  <a:cubicBezTo>
                    <a:pt x="1156" y="9926"/>
                    <a:pt x="1227" y="10188"/>
                    <a:pt x="1322" y="10426"/>
                  </a:cubicBezTo>
                  <a:cubicBezTo>
                    <a:pt x="1406" y="10665"/>
                    <a:pt x="1477" y="10879"/>
                    <a:pt x="1549" y="11046"/>
                  </a:cubicBezTo>
                  <a:cubicBezTo>
                    <a:pt x="1703" y="11391"/>
                    <a:pt x="1787" y="11593"/>
                    <a:pt x="1787" y="11593"/>
                  </a:cubicBezTo>
                  <a:cubicBezTo>
                    <a:pt x="1800" y="11616"/>
                    <a:pt x="1832" y="11626"/>
                    <a:pt x="1876" y="11626"/>
                  </a:cubicBezTo>
                  <a:cubicBezTo>
                    <a:pt x="2033" y="11626"/>
                    <a:pt x="2329" y="11496"/>
                    <a:pt x="2311" y="11403"/>
                  </a:cubicBezTo>
                  <a:cubicBezTo>
                    <a:pt x="2311" y="11403"/>
                    <a:pt x="2251" y="11188"/>
                    <a:pt x="2156" y="10843"/>
                  </a:cubicBezTo>
                  <a:cubicBezTo>
                    <a:pt x="2108" y="10677"/>
                    <a:pt x="2061" y="10462"/>
                    <a:pt x="2001" y="10224"/>
                  </a:cubicBezTo>
                  <a:cubicBezTo>
                    <a:pt x="1942" y="9998"/>
                    <a:pt x="1906" y="9724"/>
                    <a:pt x="1846" y="9450"/>
                  </a:cubicBezTo>
                  <a:cubicBezTo>
                    <a:pt x="1632" y="8331"/>
                    <a:pt x="1489" y="6914"/>
                    <a:pt x="1370" y="5795"/>
                  </a:cubicBezTo>
                  <a:cubicBezTo>
                    <a:pt x="1251" y="4688"/>
                    <a:pt x="1072" y="3247"/>
                    <a:pt x="906" y="2092"/>
                  </a:cubicBezTo>
                  <a:cubicBezTo>
                    <a:pt x="822" y="1509"/>
                    <a:pt x="727" y="997"/>
                    <a:pt x="668" y="640"/>
                  </a:cubicBezTo>
                  <a:cubicBezTo>
                    <a:pt x="596" y="282"/>
                    <a:pt x="549" y="56"/>
                    <a:pt x="549" y="56"/>
                  </a:cubicBezTo>
                  <a:cubicBezTo>
                    <a:pt x="531" y="17"/>
                    <a:pt x="459" y="0"/>
                    <a:pt x="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5"/>
            <p:cNvSpPr/>
            <p:nvPr/>
          </p:nvSpPr>
          <p:spPr>
            <a:xfrm>
              <a:off x="4584851" y="1830137"/>
              <a:ext cx="1453948" cy="849159"/>
            </a:xfrm>
            <a:custGeom>
              <a:rect b="b" l="l" r="r" t="t"/>
              <a:pathLst>
                <a:path extrusionOk="0" h="40948" w="70112">
                  <a:moveTo>
                    <a:pt x="18049" y="1"/>
                  </a:moveTo>
                  <a:cubicBezTo>
                    <a:pt x="11492" y="1"/>
                    <a:pt x="4224" y="1919"/>
                    <a:pt x="1442" y="7055"/>
                  </a:cubicBezTo>
                  <a:cubicBezTo>
                    <a:pt x="418" y="8960"/>
                    <a:pt x="1" y="11293"/>
                    <a:pt x="453" y="14127"/>
                  </a:cubicBezTo>
                  <a:cubicBezTo>
                    <a:pt x="1489" y="20604"/>
                    <a:pt x="6788" y="25307"/>
                    <a:pt x="11872" y="28926"/>
                  </a:cubicBezTo>
                  <a:cubicBezTo>
                    <a:pt x="18587" y="33689"/>
                    <a:pt x="27528" y="34260"/>
                    <a:pt x="35482" y="34796"/>
                  </a:cubicBezTo>
                  <a:cubicBezTo>
                    <a:pt x="41363" y="35201"/>
                    <a:pt x="47281" y="35356"/>
                    <a:pt x="53139" y="36141"/>
                  </a:cubicBezTo>
                  <a:cubicBezTo>
                    <a:pt x="57306" y="36689"/>
                    <a:pt x="61604" y="37523"/>
                    <a:pt x="65414" y="39380"/>
                  </a:cubicBezTo>
                  <a:cubicBezTo>
                    <a:pt x="66259" y="39809"/>
                    <a:pt x="67081" y="40261"/>
                    <a:pt x="67890" y="40773"/>
                  </a:cubicBezTo>
                  <a:cubicBezTo>
                    <a:pt x="68085" y="40895"/>
                    <a:pt x="68284" y="40948"/>
                    <a:pt x="68475" y="40948"/>
                  </a:cubicBezTo>
                  <a:cubicBezTo>
                    <a:pt x="69387" y="40948"/>
                    <a:pt x="70111" y="39750"/>
                    <a:pt x="69176" y="39130"/>
                  </a:cubicBezTo>
                  <a:cubicBezTo>
                    <a:pt x="69081" y="39070"/>
                    <a:pt x="68986" y="39011"/>
                    <a:pt x="68891" y="38951"/>
                  </a:cubicBezTo>
                  <a:cubicBezTo>
                    <a:pt x="68867" y="38892"/>
                    <a:pt x="68843" y="38832"/>
                    <a:pt x="68807" y="38785"/>
                  </a:cubicBezTo>
                  <a:cubicBezTo>
                    <a:pt x="65390" y="32903"/>
                    <a:pt x="61342" y="27319"/>
                    <a:pt x="56770" y="22211"/>
                  </a:cubicBezTo>
                  <a:cubicBezTo>
                    <a:pt x="56449" y="21806"/>
                    <a:pt x="56115" y="21402"/>
                    <a:pt x="55770" y="20997"/>
                  </a:cubicBezTo>
                  <a:cubicBezTo>
                    <a:pt x="51638" y="16115"/>
                    <a:pt x="46828" y="11638"/>
                    <a:pt x="41470" y="8126"/>
                  </a:cubicBezTo>
                  <a:cubicBezTo>
                    <a:pt x="36303" y="4733"/>
                    <a:pt x="30612" y="2006"/>
                    <a:pt x="24552" y="673"/>
                  </a:cubicBezTo>
                  <a:cubicBezTo>
                    <a:pt x="22631" y="244"/>
                    <a:pt x="20385" y="1"/>
                    <a:pt x="180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5"/>
            <p:cNvSpPr/>
            <p:nvPr/>
          </p:nvSpPr>
          <p:spPr>
            <a:xfrm>
              <a:off x="4896204" y="2123987"/>
              <a:ext cx="1333172" cy="865936"/>
            </a:xfrm>
            <a:custGeom>
              <a:rect b="b" l="l" r="r" t="t"/>
              <a:pathLst>
                <a:path extrusionOk="0" h="41757" w="64288">
                  <a:moveTo>
                    <a:pt x="487" y="0"/>
                  </a:moveTo>
                  <a:cubicBezTo>
                    <a:pt x="23" y="0"/>
                    <a:pt x="1" y="382"/>
                    <a:pt x="644" y="600"/>
                  </a:cubicBezTo>
                  <a:cubicBezTo>
                    <a:pt x="644" y="600"/>
                    <a:pt x="2049" y="1064"/>
                    <a:pt x="4382" y="1826"/>
                  </a:cubicBezTo>
                  <a:cubicBezTo>
                    <a:pt x="6704" y="2600"/>
                    <a:pt x="9966" y="3695"/>
                    <a:pt x="13633" y="5017"/>
                  </a:cubicBezTo>
                  <a:cubicBezTo>
                    <a:pt x="17301" y="6339"/>
                    <a:pt x="21384" y="7910"/>
                    <a:pt x="25373" y="9625"/>
                  </a:cubicBezTo>
                  <a:cubicBezTo>
                    <a:pt x="29362" y="11339"/>
                    <a:pt x="33255" y="13220"/>
                    <a:pt x="36577" y="15030"/>
                  </a:cubicBezTo>
                  <a:cubicBezTo>
                    <a:pt x="38244" y="15935"/>
                    <a:pt x="39994" y="16947"/>
                    <a:pt x="41768" y="18054"/>
                  </a:cubicBezTo>
                  <a:cubicBezTo>
                    <a:pt x="43542" y="19150"/>
                    <a:pt x="45352" y="20340"/>
                    <a:pt x="47102" y="21614"/>
                  </a:cubicBezTo>
                  <a:cubicBezTo>
                    <a:pt x="48852" y="22888"/>
                    <a:pt x="50555" y="24234"/>
                    <a:pt x="52150" y="25615"/>
                  </a:cubicBezTo>
                  <a:cubicBezTo>
                    <a:pt x="52555" y="25972"/>
                    <a:pt x="52948" y="26317"/>
                    <a:pt x="53341" y="26663"/>
                  </a:cubicBezTo>
                  <a:cubicBezTo>
                    <a:pt x="53722" y="27008"/>
                    <a:pt x="54091" y="27365"/>
                    <a:pt x="54472" y="27710"/>
                  </a:cubicBezTo>
                  <a:cubicBezTo>
                    <a:pt x="54662" y="27877"/>
                    <a:pt x="54841" y="28056"/>
                    <a:pt x="55008" y="28234"/>
                  </a:cubicBezTo>
                  <a:cubicBezTo>
                    <a:pt x="55186" y="28425"/>
                    <a:pt x="55365" y="28591"/>
                    <a:pt x="55532" y="28782"/>
                  </a:cubicBezTo>
                  <a:cubicBezTo>
                    <a:pt x="55889" y="29139"/>
                    <a:pt x="56222" y="29496"/>
                    <a:pt x="56555" y="29853"/>
                  </a:cubicBezTo>
                  <a:cubicBezTo>
                    <a:pt x="57877" y="31270"/>
                    <a:pt x="59032" y="32675"/>
                    <a:pt x="59996" y="33997"/>
                  </a:cubicBezTo>
                  <a:cubicBezTo>
                    <a:pt x="60961" y="35318"/>
                    <a:pt x="61723" y="36557"/>
                    <a:pt x="62259" y="37640"/>
                  </a:cubicBezTo>
                  <a:cubicBezTo>
                    <a:pt x="62806" y="38724"/>
                    <a:pt x="63163" y="39617"/>
                    <a:pt x="63366" y="40248"/>
                  </a:cubicBezTo>
                  <a:cubicBezTo>
                    <a:pt x="63413" y="40414"/>
                    <a:pt x="63461" y="40545"/>
                    <a:pt x="63509" y="40676"/>
                  </a:cubicBezTo>
                  <a:cubicBezTo>
                    <a:pt x="63521" y="40736"/>
                    <a:pt x="63544" y="40783"/>
                    <a:pt x="63556" y="40843"/>
                  </a:cubicBezTo>
                  <a:cubicBezTo>
                    <a:pt x="63568" y="40890"/>
                    <a:pt x="63580" y="40938"/>
                    <a:pt x="63592" y="40986"/>
                  </a:cubicBezTo>
                  <a:cubicBezTo>
                    <a:pt x="63640" y="41152"/>
                    <a:pt x="63663" y="41236"/>
                    <a:pt x="63663" y="41236"/>
                  </a:cubicBezTo>
                  <a:cubicBezTo>
                    <a:pt x="63763" y="41585"/>
                    <a:pt x="63920" y="41756"/>
                    <a:pt x="64045" y="41756"/>
                  </a:cubicBezTo>
                  <a:cubicBezTo>
                    <a:pt x="64187" y="41756"/>
                    <a:pt x="64287" y="41532"/>
                    <a:pt x="64211" y="41093"/>
                  </a:cubicBezTo>
                  <a:cubicBezTo>
                    <a:pt x="64211" y="41093"/>
                    <a:pt x="64187" y="41010"/>
                    <a:pt x="64152" y="40831"/>
                  </a:cubicBezTo>
                  <a:cubicBezTo>
                    <a:pt x="64140" y="40783"/>
                    <a:pt x="64128" y="40736"/>
                    <a:pt x="64116" y="40688"/>
                  </a:cubicBezTo>
                  <a:cubicBezTo>
                    <a:pt x="64104" y="40629"/>
                    <a:pt x="64080" y="40569"/>
                    <a:pt x="64068" y="40509"/>
                  </a:cubicBezTo>
                  <a:cubicBezTo>
                    <a:pt x="64033" y="40379"/>
                    <a:pt x="63985" y="40236"/>
                    <a:pt x="63937" y="40069"/>
                  </a:cubicBezTo>
                  <a:cubicBezTo>
                    <a:pt x="63735" y="39414"/>
                    <a:pt x="63390" y="38474"/>
                    <a:pt x="62854" y="37354"/>
                  </a:cubicBezTo>
                  <a:cubicBezTo>
                    <a:pt x="62306" y="36223"/>
                    <a:pt x="61556" y="34937"/>
                    <a:pt x="60604" y="33568"/>
                  </a:cubicBezTo>
                  <a:cubicBezTo>
                    <a:pt x="59639" y="32199"/>
                    <a:pt x="58484" y="30746"/>
                    <a:pt x="57175" y="29282"/>
                  </a:cubicBezTo>
                  <a:cubicBezTo>
                    <a:pt x="56841" y="28913"/>
                    <a:pt x="56508" y="28556"/>
                    <a:pt x="56163" y="28187"/>
                  </a:cubicBezTo>
                  <a:cubicBezTo>
                    <a:pt x="55996" y="27996"/>
                    <a:pt x="55805" y="27817"/>
                    <a:pt x="55639" y="27627"/>
                  </a:cubicBezTo>
                  <a:cubicBezTo>
                    <a:pt x="55460" y="27436"/>
                    <a:pt x="55281" y="27258"/>
                    <a:pt x="55091" y="27079"/>
                  </a:cubicBezTo>
                  <a:cubicBezTo>
                    <a:pt x="54710" y="26722"/>
                    <a:pt x="54341" y="26353"/>
                    <a:pt x="53948" y="25984"/>
                  </a:cubicBezTo>
                  <a:cubicBezTo>
                    <a:pt x="53567" y="25639"/>
                    <a:pt x="53174" y="25281"/>
                    <a:pt x="52769" y="24912"/>
                  </a:cubicBezTo>
                  <a:cubicBezTo>
                    <a:pt x="51174" y="23495"/>
                    <a:pt x="49459" y="22102"/>
                    <a:pt x="47709" y="20793"/>
                  </a:cubicBezTo>
                  <a:cubicBezTo>
                    <a:pt x="45947" y="19483"/>
                    <a:pt x="44137" y="18257"/>
                    <a:pt x="42339" y="17126"/>
                  </a:cubicBezTo>
                  <a:cubicBezTo>
                    <a:pt x="40553" y="16006"/>
                    <a:pt x="38791" y="14971"/>
                    <a:pt x="37101" y="14066"/>
                  </a:cubicBezTo>
                  <a:cubicBezTo>
                    <a:pt x="33743" y="12220"/>
                    <a:pt x="29802" y="10363"/>
                    <a:pt x="25778" y="8684"/>
                  </a:cubicBezTo>
                  <a:cubicBezTo>
                    <a:pt x="21742" y="7005"/>
                    <a:pt x="17610" y="5481"/>
                    <a:pt x="13907" y="4231"/>
                  </a:cubicBezTo>
                  <a:cubicBezTo>
                    <a:pt x="10204" y="2957"/>
                    <a:pt x="6930" y="1933"/>
                    <a:pt x="4585" y="1207"/>
                  </a:cubicBezTo>
                  <a:cubicBezTo>
                    <a:pt x="2239" y="493"/>
                    <a:pt x="822" y="52"/>
                    <a:pt x="822" y="52"/>
                  </a:cubicBezTo>
                  <a:cubicBezTo>
                    <a:pt x="693" y="16"/>
                    <a:pt x="581" y="0"/>
                    <a:pt x="4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5"/>
            <p:cNvSpPr/>
            <p:nvPr/>
          </p:nvSpPr>
          <p:spPr>
            <a:xfrm>
              <a:off x="5380072" y="2145679"/>
              <a:ext cx="272864" cy="273341"/>
            </a:xfrm>
            <a:custGeom>
              <a:rect b="b" l="l" r="r" t="t"/>
              <a:pathLst>
                <a:path extrusionOk="0" h="13181" w="13158">
                  <a:moveTo>
                    <a:pt x="362" y="1"/>
                  </a:moveTo>
                  <a:cubicBezTo>
                    <a:pt x="191" y="1"/>
                    <a:pt x="1" y="385"/>
                    <a:pt x="123" y="518"/>
                  </a:cubicBezTo>
                  <a:cubicBezTo>
                    <a:pt x="123" y="518"/>
                    <a:pt x="409" y="697"/>
                    <a:pt x="873" y="994"/>
                  </a:cubicBezTo>
                  <a:cubicBezTo>
                    <a:pt x="1087" y="1161"/>
                    <a:pt x="1349" y="1364"/>
                    <a:pt x="1647" y="1590"/>
                  </a:cubicBezTo>
                  <a:cubicBezTo>
                    <a:pt x="1790" y="1709"/>
                    <a:pt x="1933" y="1840"/>
                    <a:pt x="2100" y="1971"/>
                  </a:cubicBezTo>
                  <a:cubicBezTo>
                    <a:pt x="2242" y="2114"/>
                    <a:pt x="2409" y="2245"/>
                    <a:pt x="2576" y="2399"/>
                  </a:cubicBezTo>
                  <a:cubicBezTo>
                    <a:pt x="3874" y="3602"/>
                    <a:pt x="5302" y="5293"/>
                    <a:pt x="6433" y="6638"/>
                  </a:cubicBezTo>
                  <a:cubicBezTo>
                    <a:pt x="7564" y="7972"/>
                    <a:pt x="9041" y="9674"/>
                    <a:pt x="10303" y="10984"/>
                  </a:cubicBezTo>
                  <a:cubicBezTo>
                    <a:pt x="10636" y="11305"/>
                    <a:pt x="10934" y="11603"/>
                    <a:pt x="11208" y="11877"/>
                  </a:cubicBezTo>
                  <a:cubicBezTo>
                    <a:pt x="11494" y="12139"/>
                    <a:pt x="11744" y="12365"/>
                    <a:pt x="11958" y="12567"/>
                  </a:cubicBezTo>
                  <a:cubicBezTo>
                    <a:pt x="12398" y="12936"/>
                    <a:pt x="12660" y="13163"/>
                    <a:pt x="12660" y="13163"/>
                  </a:cubicBezTo>
                  <a:cubicBezTo>
                    <a:pt x="12678" y="13175"/>
                    <a:pt x="12699" y="13180"/>
                    <a:pt x="12721" y="13180"/>
                  </a:cubicBezTo>
                  <a:cubicBezTo>
                    <a:pt x="12891" y="13180"/>
                    <a:pt x="13157" y="12850"/>
                    <a:pt x="13041" y="12734"/>
                  </a:cubicBezTo>
                  <a:cubicBezTo>
                    <a:pt x="13041" y="12734"/>
                    <a:pt x="12803" y="12496"/>
                    <a:pt x="12410" y="12091"/>
                  </a:cubicBezTo>
                  <a:cubicBezTo>
                    <a:pt x="12220" y="11889"/>
                    <a:pt x="11994" y="11639"/>
                    <a:pt x="11744" y="11365"/>
                  </a:cubicBezTo>
                  <a:cubicBezTo>
                    <a:pt x="11494" y="11079"/>
                    <a:pt x="11220" y="10758"/>
                    <a:pt x="10934" y="10412"/>
                  </a:cubicBezTo>
                  <a:cubicBezTo>
                    <a:pt x="9779" y="9043"/>
                    <a:pt x="8422" y="7269"/>
                    <a:pt x="7279" y="5924"/>
                  </a:cubicBezTo>
                  <a:cubicBezTo>
                    <a:pt x="6136" y="4566"/>
                    <a:pt x="4564" y="2923"/>
                    <a:pt x="3123" y="1768"/>
                  </a:cubicBezTo>
                  <a:cubicBezTo>
                    <a:pt x="2945" y="1614"/>
                    <a:pt x="2754" y="1495"/>
                    <a:pt x="2588" y="1364"/>
                  </a:cubicBezTo>
                  <a:cubicBezTo>
                    <a:pt x="2409" y="1233"/>
                    <a:pt x="2254" y="1114"/>
                    <a:pt x="2088" y="994"/>
                  </a:cubicBezTo>
                  <a:cubicBezTo>
                    <a:pt x="1766" y="792"/>
                    <a:pt x="1468" y="602"/>
                    <a:pt x="1218" y="447"/>
                  </a:cubicBezTo>
                  <a:cubicBezTo>
                    <a:pt x="706" y="173"/>
                    <a:pt x="397" y="6"/>
                    <a:pt x="397" y="6"/>
                  </a:cubicBezTo>
                  <a:cubicBezTo>
                    <a:pt x="385" y="2"/>
                    <a:pt x="374" y="1"/>
                    <a:pt x="3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5"/>
            <p:cNvSpPr/>
            <p:nvPr/>
          </p:nvSpPr>
          <p:spPr>
            <a:xfrm>
              <a:off x="4951760" y="2276304"/>
              <a:ext cx="405895" cy="72478"/>
            </a:xfrm>
            <a:custGeom>
              <a:rect b="b" l="l" r="r" t="t"/>
              <a:pathLst>
                <a:path extrusionOk="0" h="3495" w="19573">
                  <a:moveTo>
                    <a:pt x="14883" y="0"/>
                  </a:moveTo>
                  <a:cubicBezTo>
                    <a:pt x="14840" y="0"/>
                    <a:pt x="14796" y="2"/>
                    <a:pt x="14753" y="6"/>
                  </a:cubicBezTo>
                  <a:cubicBezTo>
                    <a:pt x="14622" y="6"/>
                    <a:pt x="14491" y="18"/>
                    <a:pt x="14348" y="18"/>
                  </a:cubicBezTo>
                  <a:cubicBezTo>
                    <a:pt x="14086" y="29"/>
                    <a:pt x="13812" y="41"/>
                    <a:pt x="13538" y="53"/>
                  </a:cubicBezTo>
                  <a:cubicBezTo>
                    <a:pt x="13264" y="77"/>
                    <a:pt x="12990" y="101"/>
                    <a:pt x="12717" y="125"/>
                  </a:cubicBezTo>
                  <a:cubicBezTo>
                    <a:pt x="12169" y="172"/>
                    <a:pt x="11621" y="256"/>
                    <a:pt x="11097" y="315"/>
                  </a:cubicBezTo>
                  <a:cubicBezTo>
                    <a:pt x="10573" y="387"/>
                    <a:pt x="10061" y="470"/>
                    <a:pt x="9597" y="553"/>
                  </a:cubicBezTo>
                  <a:cubicBezTo>
                    <a:pt x="7716" y="899"/>
                    <a:pt x="5358" y="1518"/>
                    <a:pt x="3477" y="2042"/>
                  </a:cubicBezTo>
                  <a:cubicBezTo>
                    <a:pt x="2537" y="2292"/>
                    <a:pt x="1715" y="2518"/>
                    <a:pt x="1132" y="2685"/>
                  </a:cubicBezTo>
                  <a:cubicBezTo>
                    <a:pt x="536" y="2839"/>
                    <a:pt x="179" y="2935"/>
                    <a:pt x="179" y="2935"/>
                  </a:cubicBezTo>
                  <a:cubicBezTo>
                    <a:pt x="1" y="3018"/>
                    <a:pt x="96" y="3482"/>
                    <a:pt x="298" y="3494"/>
                  </a:cubicBezTo>
                  <a:cubicBezTo>
                    <a:pt x="298" y="3494"/>
                    <a:pt x="667" y="3435"/>
                    <a:pt x="1275" y="3327"/>
                  </a:cubicBezTo>
                  <a:cubicBezTo>
                    <a:pt x="1870" y="3208"/>
                    <a:pt x="2715" y="3042"/>
                    <a:pt x="3668" y="2851"/>
                  </a:cubicBezTo>
                  <a:cubicBezTo>
                    <a:pt x="5585" y="2470"/>
                    <a:pt x="7942" y="1982"/>
                    <a:pt x="9800" y="1649"/>
                  </a:cubicBezTo>
                  <a:cubicBezTo>
                    <a:pt x="11645" y="1292"/>
                    <a:pt x="14002" y="922"/>
                    <a:pt x="15919" y="839"/>
                  </a:cubicBezTo>
                  <a:cubicBezTo>
                    <a:pt x="16038" y="833"/>
                    <a:pt x="16154" y="833"/>
                    <a:pt x="16269" y="833"/>
                  </a:cubicBezTo>
                  <a:cubicBezTo>
                    <a:pt x="16384" y="833"/>
                    <a:pt x="16497" y="833"/>
                    <a:pt x="16610" y="827"/>
                  </a:cubicBezTo>
                  <a:lnTo>
                    <a:pt x="17253" y="827"/>
                  </a:lnTo>
                  <a:cubicBezTo>
                    <a:pt x="17646" y="851"/>
                    <a:pt x="18015" y="875"/>
                    <a:pt x="18312" y="887"/>
                  </a:cubicBezTo>
                  <a:cubicBezTo>
                    <a:pt x="18896" y="970"/>
                    <a:pt x="19253" y="1018"/>
                    <a:pt x="19253" y="1018"/>
                  </a:cubicBezTo>
                  <a:cubicBezTo>
                    <a:pt x="19255" y="1018"/>
                    <a:pt x="19257" y="1018"/>
                    <a:pt x="19259" y="1018"/>
                  </a:cubicBezTo>
                  <a:cubicBezTo>
                    <a:pt x="19446" y="1018"/>
                    <a:pt x="19572" y="505"/>
                    <a:pt x="19372" y="458"/>
                  </a:cubicBezTo>
                  <a:cubicBezTo>
                    <a:pt x="19372" y="458"/>
                    <a:pt x="19015" y="375"/>
                    <a:pt x="18396" y="244"/>
                  </a:cubicBezTo>
                  <a:cubicBezTo>
                    <a:pt x="18086" y="196"/>
                    <a:pt x="17717" y="149"/>
                    <a:pt x="17300" y="89"/>
                  </a:cubicBezTo>
                  <a:cubicBezTo>
                    <a:pt x="17086" y="77"/>
                    <a:pt x="16860" y="65"/>
                    <a:pt x="16634" y="41"/>
                  </a:cubicBezTo>
                  <a:cubicBezTo>
                    <a:pt x="16407" y="29"/>
                    <a:pt x="16157" y="6"/>
                    <a:pt x="15919" y="6"/>
                  </a:cubicBezTo>
                  <a:lnTo>
                    <a:pt x="15145" y="6"/>
                  </a:lnTo>
                  <a:cubicBezTo>
                    <a:pt x="15058" y="6"/>
                    <a:pt x="14971" y="0"/>
                    <a:pt x="1488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4" name="Google Shape;894;p5"/>
          <p:cNvGrpSpPr/>
          <p:nvPr/>
        </p:nvGrpSpPr>
        <p:grpSpPr>
          <a:xfrm>
            <a:off x="9118138" y="1882484"/>
            <a:ext cx="2182435" cy="2182332"/>
            <a:chOff x="5238663" y="1905559"/>
            <a:chExt cx="2182435" cy="2182332"/>
          </a:xfrm>
        </p:grpSpPr>
        <p:sp>
          <p:nvSpPr>
            <p:cNvPr id="895" name="Google Shape;895;p5"/>
            <p:cNvSpPr/>
            <p:nvPr/>
          </p:nvSpPr>
          <p:spPr>
            <a:xfrm>
              <a:off x="5238663" y="1905559"/>
              <a:ext cx="2182435" cy="2182166"/>
            </a:xfrm>
            <a:custGeom>
              <a:rect b="b" l="l" r="r" t="t"/>
              <a:pathLst>
                <a:path extrusionOk="0" h="105228" w="105241">
                  <a:moveTo>
                    <a:pt x="52614" y="1"/>
                  </a:moveTo>
                  <a:cubicBezTo>
                    <a:pt x="23563" y="1"/>
                    <a:pt x="1" y="23551"/>
                    <a:pt x="1" y="52614"/>
                  </a:cubicBezTo>
                  <a:cubicBezTo>
                    <a:pt x="1" y="81677"/>
                    <a:pt x="23563" y="105228"/>
                    <a:pt x="52614" y="105228"/>
                  </a:cubicBezTo>
                  <a:cubicBezTo>
                    <a:pt x="81678" y="105228"/>
                    <a:pt x="105240" y="81677"/>
                    <a:pt x="105240" y="52614"/>
                  </a:cubicBezTo>
                  <a:cubicBezTo>
                    <a:pt x="105240" y="23551"/>
                    <a:pt x="81678" y="1"/>
                    <a:pt x="526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5"/>
            <p:cNvSpPr/>
            <p:nvPr/>
          </p:nvSpPr>
          <p:spPr>
            <a:xfrm>
              <a:off x="6609972" y="3930867"/>
              <a:ext cx="73618" cy="27270"/>
            </a:xfrm>
            <a:custGeom>
              <a:rect b="b" l="l" r="r" t="t"/>
              <a:pathLst>
                <a:path extrusionOk="0" h="1315" w="3550">
                  <a:moveTo>
                    <a:pt x="1702" y="1"/>
                  </a:moveTo>
                  <a:cubicBezTo>
                    <a:pt x="1127" y="1"/>
                    <a:pt x="621" y="113"/>
                    <a:pt x="251" y="694"/>
                  </a:cubicBezTo>
                  <a:cubicBezTo>
                    <a:pt x="0" y="1204"/>
                    <a:pt x="466" y="1315"/>
                    <a:pt x="914" y="1315"/>
                  </a:cubicBezTo>
                  <a:cubicBezTo>
                    <a:pt x="1104" y="1315"/>
                    <a:pt x="1290" y="1295"/>
                    <a:pt x="1418" y="1277"/>
                  </a:cubicBezTo>
                  <a:cubicBezTo>
                    <a:pt x="1763" y="1230"/>
                    <a:pt x="3549" y="920"/>
                    <a:pt x="3442" y="301"/>
                  </a:cubicBezTo>
                  <a:cubicBezTo>
                    <a:pt x="3393" y="56"/>
                    <a:pt x="3004" y="24"/>
                    <a:pt x="2687" y="24"/>
                  </a:cubicBezTo>
                  <a:cubicBezTo>
                    <a:pt x="2572" y="24"/>
                    <a:pt x="2466" y="28"/>
                    <a:pt x="2390" y="28"/>
                  </a:cubicBezTo>
                  <a:cubicBezTo>
                    <a:pt x="2369" y="28"/>
                    <a:pt x="2351" y="28"/>
                    <a:pt x="2335" y="27"/>
                  </a:cubicBezTo>
                  <a:cubicBezTo>
                    <a:pt x="2117" y="15"/>
                    <a:pt x="1905" y="1"/>
                    <a:pt x="17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5"/>
            <p:cNvSpPr/>
            <p:nvPr/>
          </p:nvSpPr>
          <p:spPr>
            <a:xfrm>
              <a:off x="6263075" y="2651943"/>
              <a:ext cx="240016" cy="76148"/>
            </a:xfrm>
            <a:custGeom>
              <a:rect b="b" l="l" r="r" t="t"/>
              <a:pathLst>
                <a:path extrusionOk="0" h="3672" w="11574">
                  <a:moveTo>
                    <a:pt x="3129" y="1"/>
                  </a:moveTo>
                  <a:cubicBezTo>
                    <a:pt x="2199" y="1"/>
                    <a:pt x="1385" y="597"/>
                    <a:pt x="453" y="715"/>
                  </a:cubicBezTo>
                  <a:cubicBezTo>
                    <a:pt x="440" y="712"/>
                    <a:pt x="429" y="711"/>
                    <a:pt x="417" y="711"/>
                  </a:cubicBezTo>
                  <a:cubicBezTo>
                    <a:pt x="386" y="711"/>
                    <a:pt x="357" y="722"/>
                    <a:pt x="322" y="739"/>
                  </a:cubicBezTo>
                  <a:cubicBezTo>
                    <a:pt x="179" y="858"/>
                    <a:pt x="156" y="870"/>
                    <a:pt x="60" y="1049"/>
                  </a:cubicBezTo>
                  <a:cubicBezTo>
                    <a:pt x="1" y="1156"/>
                    <a:pt x="60" y="1275"/>
                    <a:pt x="179" y="1323"/>
                  </a:cubicBezTo>
                  <a:cubicBezTo>
                    <a:pt x="409" y="1413"/>
                    <a:pt x="616" y="1449"/>
                    <a:pt x="810" y="1449"/>
                  </a:cubicBezTo>
                  <a:cubicBezTo>
                    <a:pt x="1551" y="1449"/>
                    <a:pt x="2099" y="929"/>
                    <a:pt x="2944" y="929"/>
                  </a:cubicBezTo>
                  <a:cubicBezTo>
                    <a:pt x="2959" y="929"/>
                    <a:pt x="2974" y="929"/>
                    <a:pt x="2989" y="930"/>
                  </a:cubicBezTo>
                  <a:cubicBezTo>
                    <a:pt x="3882" y="954"/>
                    <a:pt x="4299" y="1680"/>
                    <a:pt x="5073" y="1870"/>
                  </a:cubicBezTo>
                  <a:cubicBezTo>
                    <a:pt x="5799" y="2061"/>
                    <a:pt x="6180" y="1989"/>
                    <a:pt x="6835" y="2478"/>
                  </a:cubicBezTo>
                  <a:cubicBezTo>
                    <a:pt x="7085" y="2668"/>
                    <a:pt x="8097" y="2894"/>
                    <a:pt x="7526" y="3347"/>
                  </a:cubicBezTo>
                  <a:cubicBezTo>
                    <a:pt x="7395" y="3454"/>
                    <a:pt x="7514" y="3668"/>
                    <a:pt x="7656" y="3668"/>
                  </a:cubicBezTo>
                  <a:cubicBezTo>
                    <a:pt x="7787" y="3670"/>
                    <a:pt x="7930" y="3671"/>
                    <a:pt x="8083" y="3671"/>
                  </a:cubicBezTo>
                  <a:cubicBezTo>
                    <a:pt x="9172" y="3671"/>
                    <a:pt x="10737" y="3597"/>
                    <a:pt x="11478" y="2918"/>
                  </a:cubicBezTo>
                  <a:cubicBezTo>
                    <a:pt x="11574" y="2823"/>
                    <a:pt x="11538" y="2680"/>
                    <a:pt x="11443" y="2620"/>
                  </a:cubicBezTo>
                  <a:cubicBezTo>
                    <a:pt x="10109" y="1704"/>
                    <a:pt x="8002" y="1608"/>
                    <a:pt x="6442" y="1120"/>
                  </a:cubicBezTo>
                  <a:cubicBezTo>
                    <a:pt x="5454" y="811"/>
                    <a:pt x="4216" y="25"/>
                    <a:pt x="3156" y="1"/>
                  </a:cubicBezTo>
                  <a:cubicBezTo>
                    <a:pt x="3147" y="1"/>
                    <a:pt x="3138" y="1"/>
                    <a:pt x="3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5"/>
            <p:cNvSpPr/>
            <p:nvPr/>
          </p:nvSpPr>
          <p:spPr>
            <a:xfrm>
              <a:off x="6397889" y="2744744"/>
              <a:ext cx="64535" cy="23164"/>
            </a:xfrm>
            <a:custGeom>
              <a:rect b="b" l="l" r="r" t="t"/>
              <a:pathLst>
                <a:path extrusionOk="0" h="1117" w="3112">
                  <a:moveTo>
                    <a:pt x="337" y="0"/>
                  </a:moveTo>
                  <a:cubicBezTo>
                    <a:pt x="283" y="0"/>
                    <a:pt x="230" y="15"/>
                    <a:pt x="179" y="50"/>
                  </a:cubicBezTo>
                  <a:cubicBezTo>
                    <a:pt x="1" y="181"/>
                    <a:pt x="1" y="491"/>
                    <a:pt x="108" y="658"/>
                  </a:cubicBezTo>
                  <a:cubicBezTo>
                    <a:pt x="251" y="884"/>
                    <a:pt x="560" y="920"/>
                    <a:pt x="798" y="943"/>
                  </a:cubicBezTo>
                  <a:cubicBezTo>
                    <a:pt x="1203" y="979"/>
                    <a:pt x="1560" y="955"/>
                    <a:pt x="1965" y="1074"/>
                  </a:cubicBezTo>
                  <a:cubicBezTo>
                    <a:pt x="2048" y="1100"/>
                    <a:pt x="2176" y="1117"/>
                    <a:pt x="2312" y="1117"/>
                  </a:cubicBezTo>
                  <a:cubicBezTo>
                    <a:pt x="2680" y="1117"/>
                    <a:pt x="3111" y="992"/>
                    <a:pt x="2894" y="574"/>
                  </a:cubicBezTo>
                  <a:cubicBezTo>
                    <a:pt x="2751" y="312"/>
                    <a:pt x="2358" y="158"/>
                    <a:pt x="2084" y="98"/>
                  </a:cubicBezTo>
                  <a:cubicBezTo>
                    <a:pt x="2031" y="88"/>
                    <a:pt x="1979" y="83"/>
                    <a:pt x="1928" y="83"/>
                  </a:cubicBezTo>
                  <a:cubicBezTo>
                    <a:pt x="1607" y="83"/>
                    <a:pt x="1327" y="261"/>
                    <a:pt x="1025" y="261"/>
                  </a:cubicBezTo>
                  <a:cubicBezTo>
                    <a:pt x="989" y="261"/>
                    <a:pt x="954" y="258"/>
                    <a:pt x="917" y="253"/>
                  </a:cubicBezTo>
                  <a:cubicBezTo>
                    <a:pt x="749" y="197"/>
                    <a:pt x="536" y="0"/>
                    <a:pt x="3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5"/>
            <p:cNvSpPr/>
            <p:nvPr/>
          </p:nvSpPr>
          <p:spPr>
            <a:xfrm>
              <a:off x="6497637" y="2715214"/>
              <a:ext cx="130003" cy="58086"/>
            </a:xfrm>
            <a:custGeom>
              <a:rect b="b" l="l" r="r" t="t"/>
              <a:pathLst>
                <a:path extrusionOk="0" h="2801" w="6269">
                  <a:moveTo>
                    <a:pt x="1479" y="1"/>
                  </a:moveTo>
                  <a:cubicBezTo>
                    <a:pt x="1168" y="1"/>
                    <a:pt x="881" y="65"/>
                    <a:pt x="656" y="236"/>
                  </a:cubicBezTo>
                  <a:cubicBezTo>
                    <a:pt x="644" y="248"/>
                    <a:pt x="632" y="260"/>
                    <a:pt x="620" y="272"/>
                  </a:cubicBezTo>
                  <a:cubicBezTo>
                    <a:pt x="572" y="331"/>
                    <a:pt x="536" y="415"/>
                    <a:pt x="584" y="498"/>
                  </a:cubicBezTo>
                  <a:cubicBezTo>
                    <a:pt x="763" y="820"/>
                    <a:pt x="2037" y="1177"/>
                    <a:pt x="2013" y="1462"/>
                  </a:cubicBezTo>
                  <a:cubicBezTo>
                    <a:pt x="2013" y="1441"/>
                    <a:pt x="1814" y="1427"/>
                    <a:pt x="1543" y="1427"/>
                  </a:cubicBezTo>
                  <a:cubicBezTo>
                    <a:pt x="1059" y="1427"/>
                    <a:pt x="346" y="1471"/>
                    <a:pt x="132" y="1593"/>
                  </a:cubicBezTo>
                  <a:cubicBezTo>
                    <a:pt x="25" y="1641"/>
                    <a:pt x="1" y="1808"/>
                    <a:pt x="84" y="1891"/>
                  </a:cubicBezTo>
                  <a:cubicBezTo>
                    <a:pt x="358" y="2129"/>
                    <a:pt x="739" y="2153"/>
                    <a:pt x="1084" y="2189"/>
                  </a:cubicBezTo>
                  <a:cubicBezTo>
                    <a:pt x="1117" y="2191"/>
                    <a:pt x="1150" y="2192"/>
                    <a:pt x="1185" y="2192"/>
                  </a:cubicBezTo>
                  <a:cubicBezTo>
                    <a:pt x="1376" y="2192"/>
                    <a:pt x="1598" y="2160"/>
                    <a:pt x="1803" y="2160"/>
                  </a:cubicBezTo>
                  <a:cubicBezTo>
                    <a:pt x="1917" y="2160"/>
                    <a:pt x="2025" y="2170"/>
                    <a:pt x="2120" y="2201"/>
                  </a:cubicBezTo>
                  <a:cubicBezTo>
                    <a:pt x="2239" y="2236"/>
                    <a:pt x="2620" y="2713"/>
                    <a:pt x="2787" y="2748"/>
                  </a:cubicBezTo>
                  <a:cubicBezTo>
                    <a:pt x="2924" y="2783"/>
                    <a:pt x="2968" y="2801"/>
                    <a:pt x="3008" y="2801"/>
                  </a:cubicBezTo>
                  <a:cubicBezTo>
                    <a:pt x="3052" y="2801"/>
                    <a:pt x="3091" y="2780"/>
                    <a:pt x="3239" y="2736"/>
                  </a:cubicBezTo>
                  <a:cubicBezTo>
                    <a:pt x="3891" y="2553"/>
                    <a:pt x="2687" y="2151"/>
                    <a:pt x="4035" y="2151"/>
                  </a:cubicBezTo>
                  <a:cubicBezTo>
                    <a:pt x="4091" y="2151"/>
                    <a:pt x="4151" y="2152"/>
                    <a:pt x="4216" y="2153"/>
                  </a:cubicBezTo>
                  <a:cubicBezTo>
                    <a:pt x="4404" y="2153"/>
                    <a:pt x="4531" y="2298"/>
                    <a:pt x="4712" y="2298"/>
                  </a:cubicBezTo>
                  <a:cubicBezTo>
                    <a:pt x="4725" y="2298"/>
                    <a:pt x="4738" y="2298"/>
                    <a:pt x="4751" y="2296"/>
                  </a:cubicBezTo>
                  <a:cubicBezTo>
                    <a:pt x="4823" y="2296"/>
                    <a:pt x="4918" y="2248"/>
                    <a:pt x="4930" y="2165"/>
                  </a:cubicBezTo>
                  <a:cubicBezTo>
                    <a:pt x="4988" y="1789"/>
                    <a:pt x="5359" y="1686"/>
                    <a:pt x="5719" y="1686"/>
                  </a:cubicBezTo>
                  <a:cubicBezTo>
                    <a:pt x="5803" y="1686"/>
                    <a:pt x="5887" y="1692"/>
                    <a:pt x="5966" y="1701"/>
                  </a:cubicBezTo>
                  <a:cubicBezTo>
                    <a:pt x="5977" y="1702"/>
                    <a:pt x="5989" y="1703"/>
                    <a:pt x="6000" y="1703"/>
                  </a:cubicBezTo>
                  <a:cubicBezTo>
                    <a:pt x="6142" y="1703"/>
                    <a:pt x="6268" y="1570"/>
                    <a:pt x="6180" y="1427"/>
                  </a:cubicBezTo>
                  <a:cubicBezTo>
                    <a:pt x="5668" y="570"/>
                    <a:pt x="4335" y="736"/>
                    <a:pt x="3537" y="498"/>
                  </a:cubicBezTo>
                  <a:cubicBezTo>
                    <a:pt x="3016" y="333"/>
                    <a:pt x="2185" y="1"/>
                    <a:pt x="14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5"/>
            <p:cNvSpPr/>
            <p:nvPr/>
          </p:nvSpPr>
          <p:spPr>
            <a:xfrm>
              <a:off x="6638133" y="2745262"/>
              <a:ext cx="54519" cy="26731"/>
            </a:xfrm>
            <a:custGeom>
              <a:rect b="b" l="l" r="r" t="t"/>
              <a:pathLst>
                <a:path extrusionOk="0" h="1289" w="2629">
                  <a:moveTo>
                    <a:pt x="1267" y="1"/>
                  </a:moveTo>
                  <a:cubicBezTo>
                    <a:pt x="1051" y="1"/>
                    <a:pt x="840" y="31"/>
                    <a:pt x="667" y="85"/>
                  </a:cubicBezTo>
                  <a:cubicBezTo>
                    <a:pt x="298" y="204"/>
                    <a:pt x="0" y="549"/>
                    <a:pt x="477" y="775"/>
                  </a:cubicBezTo>
                  <a:cubicBezTo>
                    <a:pt x="786" y="918"/>
                    <a:pt x="1143" y="1002"/>
                    <a:pt x="1477" y="1109"/>
                  </a:cubicBezTo>
                  <a:cubicBezTo>
                    <a:pt x="1679" y="1180"/>
                    <a:pt x="1905" y="1276"/>
                    <a:pt x="2132" y="1287"/>
                  </a:cubicBezTo>
                  <a:cubicBezTo>
                    <a:pt x="2142" y="1288"/>
                    <a:pt x="2151" y="1288"/>
                    <a:pt x="2161" y="1288"/>
                  </a:cubicBezTo>
                  <a:cubicBezTo>
                    <a:pt x="2629" y="1288"/>
                    <a:pt x="2556" y="722"/>
                    <a:pt x="2370" y="418"/>
                  </a:cubicBezTo>
                  <a:cubicBezTo>
                    <a:pt x="2370" y="406"/>
                    <a:pt x="2358" y="406"/>
                    <a:pt x="2358" y="394"/>
                  </a:cubicBezTo>
                  <a:cubicBezTo>
                    <a:pt x="2346" y="394"/>
                    <a:pt x="2346" y="383"/>
                    <a:pt x="2346" y="383"/>
                  </a:cubicBezTo>
                  <a:cubicBezTo>
                    <a:pt x="2105" y="110"/>
                    <a:pt x="1675" y="1"/>
                    <a:pt x="12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5"/>
            <p:cNvSpPr/>
            <p:nvPr/>
          </p:nvSpPr>
          <p:spPr>
            <a:xfrm>
              <a:off x="6394177" y="2603915"/>
              <a:ext cx="44482" cy="48277"/>
            </a:xfrm>
            <a:custGeom>
              <a:rect b="b" l="l" r="r" t="t"/>
              <a:pathLst>
                <a:path extrusionOk="0" h="2328" w="2145">
                  <a:moveTo>
                    <a:pt x="502" y="0"/>
                  </a:moveTo>
                  <a:cubicBezTo>
                    <a:pt x="471" y="0"/>
                    <a:pt x="436" y="8"/>
                    <a:pt x="406" y="31"/>
                  </a:cubicBezTo>
                  <a:cubicBezTo>
                    <a:pt x="1" y="269"/>
                    <a:pt x="191" y="1043"/>
                    <a:pt x="322" y="1388"/>
                  </a:cubicBezTo>
                  <a:cubicBezTo>
                    <a:pt x="476" y="1817"/>
                    <a:pt x="915" y="2328"/>
                    <a:pt x="1413" y="2328"/>
                  </a:cubicBezTo>
                  <a:cubicBezTo>
                    <a:pt x="1454" y="2328"/>
                    <a:pt x="1495" y="2324"/>
                    <a:pt x="1537" y="2317"/>
                  </a:cubicBezTo>
                  <a:cubicBezTo>
                    <a:pt x="2144" y="2210"/>
                    <a:pt x="1632" y="1424"/>
                    <a:pt x="1477" y="1150"/>
                  </a:cubicBezTo>
                  <a:cubicBezTo>
                    <a:pt x="1323" y="853"/>
                    <a:pt x="977" y="43"/>
                    <a:pt x="549" y="7"/>
                  </a:cubicBezTo>
                  <a:cubicBezTo>
                    <a:pt x="536" y="3"/>
                    <a:pt x="519" y="0"/>
                    <a:pt x="5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5"/>
            <p:cNvSpPr/>
            <p:nvPr/>
          </p:nvSpPr>
          <p:spPr>
            <a:xfrm>
              <a:off x="6296421" y="2680084"/>
              <a:ext cx="31127" cy="23475"/>
            </a:xfrm>
            <a:custGeom>
              <a:rect b="b" l="l" r="r" t="t"/>
              <a:pathLst>
                <a:path extrusionOk="0" h="1132" w="1501">
                  <a:moveTo>
                    <a:pt x="721" y="0"/>
                  </a:moveTo>
                  <a:cubicBezTo>
                    <a:pt x="418" y="0"/>
                    <a:pt x="117" y="126"/>
                    <a:pt x="12" y="382"/>
                  </a:cubicBezTo>
                  <a:cubicBezTo>
                    <a:pt x="0" y="430"/>
                    <a:pt x="0" y="454"/>
                    <a:pt x="12" y="489"/>
                  </a:cubicBezTo>
                  <a:cubicBezTo>
                    <a:pt x="12" y="811"/>
                    <a:pt x="393" y="1073"/>
                    <a:pt x="667" y="1121"/>
                  </a:cubicBezTo>
                  <a:cubicBezTo>
                    <a:pt x="707" y="1128"/>
                    <a:pt x="750" y="1131"/>
                    <a:pt x="793" y="1131"/>
                  </a:cubicBezTo>
                  <a:cubicBezTo>
                    <a:pt x="1113" y="1131"/>
                    <a:pt x="1500" y="942"/>
                    <a:pt x="1500" y="597"/>
                  </a:cubicBezTo>
                  <a:cubicBezTo>
                    <a:pt x="1500" y="203"/>
                    <a:pt x="1108" y="0"/>
                    <a:pt x="7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5"/>
            <p:cNvSpPr/>
            <p:nvPr/>
          </p:nvSpPr>
          <p:spPr>
            <a:xfrm>
              <a:off x="6507031" y="2684978"/>
              <a:ext cx="35565" cy="27208"/>
            </a:xfrm>
            <a:custGeom>
              <a:rect b="b" l="l" r="r" t="t"/>
              <a:pathLst>
                <a:path extrusionOk="0" h="1312" w="1715">
                  <a:moveTo>
                    <a:pt x="797" y="1"/>
                  </a:moveTo>
                  <a:cubicBezTo>
                    <a:pt x="716" y="1"/>
                    <a:pt x="636" y="13"/>
                    <a:pt x="560" y="39"/>
                  </a:cubicBezTo>
                  <a:cubicBezTo>
                    <a:pt x="560" y="39"/>
                    <a:pt x="548" y="51"/>
                    <a:pt x="548" y="51"/>
                  </a:cubicBezTo>
                  <a:lnTo>
                    <a:pt x="512" y="51"/>
                  </a:lnTo>
                  <a:cubicBezTo>
                    <a:pt x="179" y="230"/>
                    <a:pt x="0" y="646"/>
                    <a:pt x="238" y="980"/>
                  </a:cubicBezTo>
                  <a:cubicBezTo>
                    <a:pt x="388" y="1191"/>
                    <a:pt x="649" y="1311"/>
                    <a:pt x="904" y="1311"/>
                  </a:cubicBezTo>
                  <a:cubicBezTo>
                    <a:pt x="994" y="1311"/>
                    <a:pt x="1083" y="1296"/>
                    <a:pt x="1167" y="1266"/>
                  </a:cubicBezTo>
                  <a:cubicBezTo>
                    <a:pt x="1512" y="1135"/>
                    <a:pt x="1715" y="742"/>
                    <a:pt x="1524" y="396"/>
                  </a:cubicBezTo>
                  <a:cubicBezTo>
                    <a:pt x="1376" y="155"/>
                    <a:pt x="1082" y="1"/>
                    <a:pt x="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5"/>
            <p:cNvSpPr/>
            <p:nvPr/>
          </p:nvSpPr>
          <p:spPr>
            <a:xfrm>
              <a:off x="5644828" y="1911552"/>
              <a:ext cx="1582188" cy="2077690"/>
            </a:xfrm>
            <a:custGeom>
              <a:rect b="b" l="l" r="r" t="t"/>
              <a:pathLst>
                <a:path extrusionOk="0" h="100190" w="76296">
                  <a:moveTo>
                    <a:pt x="35267" y="1963"/>
                  </a:moveTo>
                  <a:cubicBezTo>
                    <a:pt x="35411" y="1963"/>
                    <a:pt x="35575" y="1983"/>
                    <a:pt x="35791" y="2033"/>
                  </a:cubicBezTo>
                  <a:cubicBezTo>
                    <a:pt x="35606" y="2008"/>
                    <a:pt x="35431" y="1996"/>
                    <a:pt x="35255" y="1996"/>
                  </a:cubicBezTo>
                  <a:cubicBezTo>
                    <a:pt x="35103" y="1996"/>
                    <a:pt x="34951" y="2005"/>
                    <a:pt x="34791" y="2021"/>
                  </a:cubicBezTo>
                  <a:cubicBezTo>
                    <a:pt x="34886" y="1997"/>
                    <a:pt x="34981" y="1974"/>
                    <a:pt x="35088" y="1974"/>
                  </a:cubicBezTo>
                  <a:cubicBezTo>
                    <a:pt x="35146" y="1966"/>
                    <a:pt x="35205" y="1963"/>
                    <a:pt x="35267" y="1963"/>
                  </a:cubicBezTo>
                  <a:close/>
                  <a:moveTo>
                    <a:pt x="20348" y="1628"/>
                  </a:moveTo>
                  <a:cubicBezTo>
                    <a:pt x="19622" y="1771"/>
                    <a:pt x="18884" y="1938"/>
                    <a:pt x="18181" y="2117"/>
                  </a:cubicBezTo>
                  <a:cubicBezTo>
                    <a:pt x="18884" y="1926"/>
                    <a:pt x="19610" y="1759"/>
                    <a:pt x="20348" y="1628"/>
                  </a:cubicBezTo>
                  <a:close/>
                  <a:moveTo>
                    <a:pt x="42875" y="4486"/>
                  </a:moveTo>
                  <a:lnTo>
                    <a:pt x="42875" y="4486"/>
                  </a:lnTo>
                  <a:cubicBezTo>
                    <a:pt x="43030" y="4593"/>
                    <a:pt x="43173" y="4712"/>
                    <a:pt x="43280" y="4855"/>
                  </a:cubicBezTo>
                  <a:cubicBezTo>
                    <a:pt x="43065" y="4676"/>
                    <a:pt x="43054" y="4629"/>
                    <a:pt x="42875" y="4486"/>
                  </a:cubicBezTo>
                  <a:close/>
                  <a:moveTo>
                    <a:pt x="15872" y="4236"/>
                  </a:moveTo>
                  <a:cubicBezTo>
                    <a:pt x="15860" y="4283"/>
                    <a:pt x="15872" y="4331"/>
                    <a:pt x="15895" y="4379"/>
                  </a:cubicBezTo>
                  <a:cubicBezTo>
                    <a:pt x="16055" y="4720"/>
                    <a:pt x="16185" y="4819"/>
                    <a:pt x="16320" y="4819"/>
                  </a:cubicBezTo>
                  <a:cubicBezTo>
                    <a:pt x="16507" y="4819"/>
                    <a:pt x="16705" y="4632"/>
                    <a:pt x="17007" y="4632"/>
                  </a:cubicBezTo>
                  <a:cubicBezTo>
                    <a:pt x="17075" y="4632"/>
                    <a:pt x="17149" y="4641"/>
                    <a:pt x="17229" y="4664"/>
                  </a:cubicBezTo>
                  <a:cubicBezTo>
                    <a:pt x="17372" y="4712"/>
                    <a:pt x="17419" y="4843"/>
                    <a:pt x="17515" y="4986"/>
                  </a:cubicBezTo>
                  <a:cubicBezTo>
                    <a:pt x="16748" y="4865"/>
                    <a:pt x="15969" y="4778"/>
                    <a:pt x="15177" y="4778"/>
                  </a:cubicBezTo>
                  <a:cubicBezTo>
                    <a:pt x="14640" y="4778"/>
                    <a:pt x="14098" y="4818"/>
                    <a:pt x="13550" y="4915"/>
                  </a:cubicBezTo>
                  <a:cubicBezTo>
                    <a:pt x="13193" y="4974"/>
                    <a:pt x="12943" y="5081"/>
                    <a:pt x="12597" y="5176"/>
                  </a:cubicBezTo>
                  <a:cubicBezTo>
                    <a:pt x="12323" y="5248"/>
                    <a:pt x="12026" y="5260"/>
                    <a:pt x="11728" y="5284"/>
                  </a:cubicBezTo>
                  <a:cubicBezTo>
                    <a:pt x="11835" y="5272"/>
                    <a:pt x="11931" y="5260"/>
                    <a:pt x="12038" y="5236"/>
                  </a:cubicBezTo>
                  <a:cubicBezTo>
                    <a:pt x="13205" y="4986"/>
                    <a:pt x="14395" y="4700"/>
                    <a:pt x="15514" y="4343"/>
                  </a:cubicBezTo>
                  <a:cubicBezTo>
                    <a:pt x="15550" y="4343"/>
                    <a:pt x="15693" y="4295"/>
                    <a:pt x="15872" y="4236"/>
                  </a:cubicBezTo>
                  <a:close/>
                  <a:moveTo>
                    <a:pt x="14645" y="6069"/>
                  </a:moveTo>
                  <a:cubicBezTo>
                    <a:pt x="14752" y="6069"/>
                    <a:pt x="14860" y="6081"/>
                    <a:pt x="14967" y="6081"/>
                  </a:cubicBezTo>
                  <a:cubicBezTo>
                    <a:pt x="15050" y="6093"/>
                    <a:pt x="15121" y="6105"/>
                    <a:pt x="15205" y="6117"/>
                  </a:cubicBezTo>
                  <a:cubicBezTo>
                    <a:pt x="15324" y="6141"/>
                    <a:pt x="15348" y="6153"/>
                    <a:pt x="15276" y="6153"/>
                  </a:cubicBezTo>
                  <a:cubicBezTo>
                    <a:pt x="15169" y="6308"/>
                    <a:pt x="14740" y="6450"/>
                    <a:pt x="14550" y="6522"/>
                  </a:cubicBezTo>
                  <a:cubicBezTo>
                    <a:pt x="14401" y="6583"/>
                    <a:pt x="14141" y="6709"/>
                    <a:pt x="13930" y="6709"/>
                  </a:cubicBezTo>
                  <a:cubicBezTo>
                    <a:pt x="13854" y="6709"/>
                    <a:pt x="13785" y="6693"/>
                    <a:pt x="13728" y="6653"/>
                  </a:cubicBezTo>
                  <a:cubicBezTo>
                    <a:pt x="13312" y="6355"/>
                    <a:pt x="13597" y="6248"/>
                    <a:pt x="13788" y="6188"/>
                  </a:cubicBezTo>
                  <a:cubicBezTo>
                    <a:pt x="14062" y="6093"/>
                    <a:pt x="14359" y="6069"/>
                    <a:pt x="14645" y="6069"/>
                  </a:cubicBezTo>
                  <a:close/>
                  <a:moveTo>
                    <a:pt x="17995" y="7090"/>
                  </a:moveTo>
                  <a:cubicBezTo>
                    <a:pt x="18097" y="7090"/>
                    <a:pt x="18200" y="7099"/>
                    <a:pt x="18300" y="7117"/>
                  </a:cubicBezTo>
                  <a:cubicBezTo>
                    <a:pt x="18396" y="7141"/>
                    <a:pt x="18539" y="7153"/>
                    <a:pt x="18550" y="7272"/>
                  </a:cubicBezTo>
                  <a:cubicBezTo>
                    <a:pt x="18550" y="7367"/>
                    <a:pt x="18241" y="7546"/>
                    <a:pt x="18181" y="7570"/>
                  </a:cubicBezTo>
                  <a:cubicBezTo>
                    <a:pt x="17999" y="7670"/>
                    <a:pt x="17769" y="7749"/>
                    <a:pt x="17554" y="7749"/>
                  </a:cubicBezTo>
                  <a:cubicBezTo>
                    <a:pt x="17487" y="7749"/>
                    <a:pt x="17422" y="7741"/>
                    <a:pt x="17360" y="7724"/>
                  </a:cubicBezTo>
                  <a:cubicBezTo>
                    <a:pt x="17193" y="7689"/>
                    <a:pt x="16979" y="7582"/>
                    <a:pt x="17074" y="7403"/>
                  </a:cubicBezTo>
                  <a:cubicBezTo>
                    <a:pt x="17110" y="7331"/>
                    <a:pt x="17241" y="7284"/>
                    <a:pt x="17312" y="7248"/>
                  </a:cubicBezTo>
                  <a:cubicBezTo>
                    <a:pt x="17520" y="7140"/>
                    <a:pt x="17757" y="7090"/>
                    <a:pt x="17995" y="7090"/>
                  </a:cubicBezTo>
                  <a:close/>
                  <a:moveTo>
                    <a:pt x="54186" y="7879"/>
                  </a:moveTo>
                  <a:cubicBezTo>
                    <a:pt x="54186" y="7915"/>
                    <a:pt x="54186" y="7963"/>
                    <a:pt x="54186" y="8010"/>
                  </a:cubicBezTo>
                  <a:cubicBezTo>
                    <a:pt x="54186" y="8010"/>
                    <a:pt x="54174" y="7998"/>
                    <a:pt x="54174" y="7998"/>
                  </a:cubicBezTo>
                  <a:cubicBezTo>
                    <a:pt x="54162" y="7974"/>
                    <a:pt x="54150" y="7951"/>
                    <a:pt x="54138" y="7927"/>
                  </a:cubicBezTo>
                  <a:cubicBezTo>
                    <a:pt x="54162" y="7915"/>
                    <a:pt x="54174" y="7903"/>
                    <a:pt x="54186" y="7879"/>
                  </a:cubicBezTo>
                  <a:close/>
                  <a:moveTo>
                    <a:pt x="14696" y="8031"/>
                  </a:moveTo>
                  <a:cubicBezTo>
                    <a:pt x="14788" y="8031"/>
                    <a:pt x="14907" y="8057"/>
                    <a:pt x="14967" y="8117"/>
                  </a:cubicBezTo>
                  <a:cubicBezTo>
                    <a:pt x="15145" y="8272"/>
                    <a:pt x="14883" y="8415"/>
                    <a:pt x="14729" y="8439"/>
                  </a:cubicBezTo>
                  <a:cubicBezTo>
                    <a:pt x="14586" y="8427"/>
                    <a:pt x="14300" y="8332"/>
                    <a:pt x="14407" y="8153"/>
                  </a:cubicBezTo>
                  <a:cubicBezTo>
                    <a:pt x="14455" y="8082"/>
                    <a:pt x="14562" y="8046"/>
                    <a:pt x="14645" y="8034"/>
                  </a:cubicBezTo>
                  <a:cubicBezTo>
                    <a:pt x="14661" y="8032"/>
                    <a:pt x="14678" y="8031"/>
                    <a:pt x="14696" y="8031"/>
                  </a:cubicBezTo>
                  <a:close/>
                  <a:moveTo>
                    <a:pt x="21338" y="11827"/>
                  </a:moveTo>
                  <a:cubicBezTo>
                    <a:pt x="21591" y="11827"/>
                    <a:pt x="21895" y="12320"/>
                    <a:pt x="21956" y="12570"/>
                  </a:cubicBezTo>
                  <a:cubicBezTo>
                    <a:pt x="21979" y="12665"/>
                    <a:pt x="22015" y="12773"/>
                    <a:pt x="21991" y="12868"/>
                  </a:cubicBezTo>
                  <a:cubicBezTo>
                    <a:pt x="21961" y="12983"/>
                    <a:pt x="21890" y="13021"/>
                    <a:pt x="21806" y="13021"/>
                  </a:cubicBezTo>
                  <a:cubicBezTo>
                    <a:pt x="21726" y="13021"/>
                    <a:pt x="21632" y="12986"/>
                    <a:pt x="21551" y="12951"/>
                  </a:cubicBezTo>
                  <a:cubicBezTo>
                    <a:pt x="21229" y="12796"/>
                    <a:pt x="20991" y="12451"/>
                    <a:pt x="21086" y="12082"/>
                  </a:cubicBezTo>
                  <a:cubicBezTo>
                    <a:pt x="21152" y="11898"/>
                    <a:pt x="21241" y="11827"/>
                    <a:pt x="21338" y="11827"/>
                  </a:cubicBezTo>
                  <a:close/>
                  <a:moveTo>
                    <a:pt x="32862" y="12892"/>
                  </a:moveTo>
                  <a:lnTo>
                    <a:pt x="32862" y="12892"/>
                  </a:lnTo>
                  <a:cubicBezTo>
                    <a:pt x="32921" y="12963"/>
                    <a:pt x="32981" y="13023"/>
                    <a:pt x="33028" y="13082"/>
                  </a:cubicBezTo>
                  <a:cubicBezTo>
                    <a:pt x="33005" y="13070"/>
                    <a:pt x="32981" y="13058"/>
                    <a:pt x="32969" y="13046"/>
                  </a:cubicBezTo>
                  <a:cubicBezTo>
                    <a:pt x="32921" y="12999"/>
                    <a:pt x="32897" y="12963"/>
                    <a:pt x="32862" y="12892"/>
                  </a:cubicBezTo>
                  <a:close/>
                  <a:moveTo>
                    <a:pt x="28815" y="15080"/>
                  </a:moveTo>
                  <a:cubicBezTo>
                    <a:pt x="28943" y="15080"/>
                    <a:pt x="29073" y="15092"/>
                    <a:pt x="29207" y="15118"/>
                  </a:cubicBezTo>
                  <a:cubicBezTo>
                    <a:pt x="29659" y="15202"/>
                    <a:pt x="31469" y="15844"/>
                    <a:pt x="30135" y="16142"/>
                  </a:cubicBezTo>
                  <a:cubicBezTo>
                    <a:pt x="30077" y="16156"/>
                    <a:pt x="30013" y="16161"/>
                    <a:pt x="29945" y="16161"/>
                  </a:cubicBezTo>
                  <a:cubicBezTo>
                    <a:pt x="29668" y="16161"/>
                    <a:pt x="29331" y="16070"/>
                    <a:pt x="29066" y="16070"/>
                  </a:cubicBezTo>
                  <a:cubicBezTo>
                    <a:pt x="29053" y="16070"/>
                    <a:pt x="29040" y="16070"/>
                    <a:pt x="29028" y="16071"/>
                  </a:cubicBezTo>
                  <a:cubicBezTo>
                    <a:pt x="28103" y="16105"/>
                    <a:pt x="27188" y="16299"/>
                    <a:pt x="26274" y="16299"/>
                  </a:cubicBezTo>
                  <a:cubicBezTo>
                    <a:pt x="26224" y="16299"/>
                    <a:pt x="26173" y="16298"/>
                    <a:pt x="26123" y="16297"/>
                  </a:cubicBezTo>
                  <a:cubicBezTo>
                    <a:pt x="25985" y="16297"/>
                    <a:pt x="25769" y="16307"/>
                    <a:pt x="25577" y="16307"/>
                  </a:cubicBezTo>
                  <a:cubicBezTo>
                    <a:pt x="25208" y="16307"/>
                    <a:pt x="24931" y="16270"/>
                    <a:pt x="25480" y="16059"/>
                  </a:cubicBezTo>
                  <a:cubicBezTo>
                    <a:pt x="25873" y="15916"/>
                    <a:pt x="26290" y="15785"/>
                    <a:pt x="26694" y="15678"/>
                  </a:cubicBezTo>
                  <a:cubicBezTo>
                    <a:pt x="27424" y="15465"/>
                    <a:pt x="28084" y="15080"/>
                    <a:pt x="28815" y="15080"/>
                  </a:cubicBezTo>
                  <a:close/>
                  <a:moveTo>
                    <a:pt x="31750" y="18591"/>
                  </a:moveTo>
                  <a:lnTo>
                    <a:pt x="31750" y="18591"/>
                  </a:lnTo>
                  <a:cubicBezTo>
                    <a:pt x="31751" y="18592"/>
                    <a:pt x="31753" y="18593"/>
                    <a:pt x="31754" y="18595"/>
                  </a:cubicBezTo>
                  <a:cubicBezTo>
                    <a:pt x="31753" y="18594"/>
                    <a:pt x="31751" y="18592"/>
                    <a:pt x="31750" y="18591"/>
                  </a:cubicBezTo>
                  <a:close/>
                  <a:moveTo>
                    <a:pt x="37403" y="18124"/>
                  </a:moveTo>
                  <a:cubicBezTo>
                    <a:pt x="37414" y="18124"/>
                    <a:pt x="37424" y="18126"/>
                    <a:pt x="37434" y="18130"/>
                  </a:cubicBezTo>
                  <a:cubicBezTo>
                    <a:pt x="37529" y="18178"/>
                    <a:pt x="37529" y="18476"/>
                    <a:pt x="37481" y="18547"/>
                  </a:cubicBezTo>
                  <a:cubicBezTo>
                    <a:pt x="37420" y="18670"/>
                    <a:pt x="37303" y="18704"/>
                    <a:pt x="37174" y="18704"/>
                  </a:cubicBezTo>
                  <a:cubicBezTo>
                    <a:pt x="37027" y="18704"/>
                    <a:pt x="36863" y="18661"/>
                    <a:pt x="36743" y="18654"/>
                  </a:cubicBezTo>
                  <a:cubicBezTo>
                    <a:pt x="36720" y="18654"/>
                    <a:pt x="36697" y="18653"/>
                    <a:pt x="36674" y="18653"/>
                  </a:cubicBezTo>
                  <a:cubicBezTo>
                    <a:pt x="36448" y="18653"/>
                    <a:pt x="36229" y="18685"/>
                    <a:pt x="36010" y="18685"/>
                  </a:cubicBezTo>
                  <a:cubicBezTo>
                    <a:pt x="35886" y="18685"/>
                    <a:pt x="35762" y="18675"/>
                    <a:pt x="35636" y="18642"/>
                  </a:cubicBezTo>
                  <a:cubicBezTo>
                    <a:pt x="35564" y="18619"/>
                    <a:pt x="35505" y="18595"/>
                    <a:pt x="35445" y="18571"/>
                  </a:cubicBezTo>
                  <a:cubicBezTo>
                    <a:pt x="35648" y="18547"/>
                    <a:pt x="35862" y="18523"/>
                    <a:pt x="36065" y="18500"/>
                  </a:cubicBezTo>
                  <a:cubicBezTo>
                    <a:pt x="36457" y="18416"/>
                    <a:pt x="36874" y="18190"/>
                    <a:pt x="37267" y="18154"/>
                  </a:cubicBezTo>
                  <a:cubicBezTo>
                    <a:pt x="37305" y="18154"/>
                    <a:pt x="37359" y="18124"/>
                    <a:pt x="37403" y="18124"/>
                  </a:cubicBezTo>
                  <a:close/>
                  <a:moveTo>
                    <a:pt x="33379" y="16848"/>
                  </a:moveTo>
                  <a:cubicBezTo>
                    <a:pt x="33609" y="16848"/>
                    <a:pt x="33780" y="16998"/>
                    <a:pt x="33886" y="17297"/>
                  </a:cubicBezTo>
                  <a:cubicBezTo>
                    <a:pt x="34347" y="17615"/>
                    <a:pt x="34429" y="17774"/>
                    <a:pt x="34116" y="17774"/>
                  </a:cubicBezTo>
                  <a:cubicBezTo>
                    <a:pt x="34065" y="17774"/>
                    <a:pt x="34004" y="17770"/>
                    <a:pt x="33933" y="17761"/>
                  </a:cubicBezTo>
                  <a:cubicBezTo>
                    <a:pt x="33850" y="17821"/>
                    <a:pt x="33695" y="17797"/>
                    <a:pt x="33612" y="17845"/>
                  </a:cubicBezTo>
                  <a:cubicBezTo>
                    <a:pt x="33350" y="17988"/>
                    <a:pt x="33326" y="18107"/>
                    <a:pt x="33195" y="18369"/>
                  </a:cubicBezTo>
                  <a:cubicBezTo>
                    <a:pt x="33004" y="18735"/>
                    <a:pt x="32924" y="18861"/>
                    <a:pt x="32878" y="18861"/>
                  </a:cubicBezTo>
                  <a:cubicBezTo>
                    <a:pt x="32782" y="18861"/>
                    <a:pt x="32843" y="18290"/>
                    <a:pt x="32350" y="18226"/>
                  </a:cubicBezTo>
                  <a:cubicBezTo>
                    <a:pt x="32350" y="18226"/>
                    <a:pt x="31730" y="18436"/>
                    <a:pt x="31736" y="18562"/>
                  </a:cubicBezTo>
                  <a:lnTo>
                    <a:pt x="31736" y="18562"/>
                  </a:lnTo>
                  <a:cubicBezTo>
                    <a:pt x="31694" y="18404"/>
                    <a:pt x="31865" y="17804"/>
                    <a:pt x="31778" y="17630"/>
                  </a:cubicBezTo>
                  <a:cubicBezTo>
                    <a:pt x="31631" y="17305"/>
                    <a:pt x="31226" y="17183"/>
                    <a:pt x="30847" y="17183"/>
                  </a:cubicBezTo>
                  <a:cubicBezTo>
                    <a:pt x="30795" y="17183"/>
                    <a:pt x="30744" y="17186"/>
                    <a:pt x="30695" y="17190"/>
                  </a:cubicBezTo>
                  <a:cubicBezTo>
                    <a:pt x="31493" y="17071"/>
                    <a:pt x="32302" y="16987"/>
                    <a:pt x="33112" y="16904"/>
                  </a:cubicBezTo>
                  <a:cubicBezTo>
                    <a:pt x="33208" y="16867"/>
                    <a:pt x="33297" y="16848"/>
                    <a:pt x="33379" y="16848"/>
                  </a:cubicBezTo>
                  <a:close/>
                  <a:moveTo>
                    <a:pt x="30457" y="17214"/>
                  </a:moveTo>
                  <a:cubicBezTo>
                    <a:pt x="30421" y="17226"/>
                    <a:pt x="30385" y="17237"/>
                    <a:pt x="30350" y="17249"/>
                  </a:cubicBezTo>
                  <a:cubicBezTo>
                    <a:pt x="29849" y="17392"/>
                    <a:pt x="29302" y="18011"/>
                    <a:pt x="29242" y="18535"/>
                  </a:cubicBezTo>
                  <a:cubicBezTo>
                    <a:pt x="29195" y="19000"/>
                    <a:pt x="29457" y="19011"/>
                    <a:pt x="29528" y="19381"/>
                  </a:cubicBezTo>
                  <a:cubicBezTo>
                    <a:pt x="29599" y="19726"/>
                    <a:pt x="29814" y="19476"/>
                    <a:pt x="29361" y="19845"/>
                  </a:cubicBezTo>
                  <a:cubicBezTo>
                    <a:pt x="29254" y="19916"/>
                    <a:pt x="29159" y="20000"/>
                    <a:pt x="29064" y="20071"/>
                  </a:cubicBezTo>
                  <a:cubicBezTo>
                    <a:pt x="28768" y="19740"/>
                    <a:pt x="28461" y="19410"/>
                    <a:pt x="28154" y="19079"/>
                  </a:cubicBezTo>
                  <a:lnTo>
                    <a:pt x="28154" y="19079"/>
                  </a:lnTo>
                  <a:cubicBezTo>
                    <a:pt x="28203" y="19039"/>
                    <a:pt x="28375" y="17640"/>
                    <a:pt x="28351" y="17640"/>
                  </a:cubicBezTo>
                  <a:lnTo>
                    <a:pt x="28351" y="17640"/>
                  </a:lnTo>
                  <a:cubicBezTo>
                    <a:pt x="28351" y="17640"/>
                    <a:pt x="28351" y="17640"/>
                    <a:pt x="28350" y="17641"/>
                  </a:cubicBezTo>
                  <a:lnTo>
                    <a:pt x="28350" y="17641"/>
                  </a:lnTo>
                  <a:cubicBezTo>
                    <a:pt x="28532" y="17345"/>
                    <a:pt x="29636" y="17345"/>
                    <a:pt x="29921" y="17297"/>
                  </a:cubicBezTo>
                  <a:cubicBezTo>
                    <a:pt x="30100" y="17261"/>
                    <a:pt x="30278" y="17249"/>
                    <a:pt x="30457" y="17214"/>
                  </a:cubicBezTo>
                  <a:close/>
                  <a:moveTo>
                    <a:pt x="35826" y="19535"/>
                  </a:moveTo>
                  <a:cubicBezTo>
                    <a:pt x="35600" y="19773"/>
                    <a:pt x="35064" y="20000"/>
                    <a:pt x="34874" y="20095"/>
                  </a:cubicBezTo>
                  <a:cubicBezTo>
                    <a:pt x="34421" y="20297"/>
                    <a:pt x="33933" y="20428"/>
                    <a:pt x="33445" y="20524"/>
                  </a:cubicBezTo>
                  <a:cubicBezTo>
                    <a:pt x="33153" y="20574"/>
                    <a:pt x="32853" y="20624"/>
                    <a:pt x="32551" y="20624"/>
                  </a:cubicBezTo>
                  <a:cubicBezTo>
                    <a:pt x="32496" y="20624"/>
                    <a:pt x="32441" y="20623"/>
                    <a:pt x="32386" y="20619"/>
                  </a:cubicBezTo>
                  <a:cubicBezTo>
                    <a:pt x="31862" y="20571"/>
                    <a:pt x="31624" y="20250"/>
                    <a:pt x="32386" y="20107"/>
                  </a:cubicBezTo>
                  <a:cubicBezTo>
                    <a:pt x="32647" y="20047"/>
                    <a:pt x="32897" y="20059"/>
                    <a:pt x="33159" y="19964"/>
                  </a:cubicBezTo>
                  <a:cubicBezTo>
                    <a:pt x="33481" y="19845"/>
                    <a:pt x="33719" y="19654"/>
                    <a:pt x="34076" y="19619"/>
                  </a:cubicBezTo>
                  <a:cubicBezTo>
                    <a:pt x="34150" y="19614"/>
                    <a:pt x="34224" y="19612"/>
                    <a:pt x="34300" y="19612"/>
                  </a:cubicBezTo>
                  <a:cubicBezTo>
                    <a:pt x="34551" y="19612"/>
                    <a:pt x="34814" y="19633"/>
                    <a:pt x="35068" y="19633"/>
                  </a:cubicBezTo>
                  <a:cubicBezTo>
                    <a:pt x="35111" y="19633"/>
                    <a:pt x="35153" y="19632"/>
                    <a:pt x="35195" y="19631"/>
                  </a:cubicBezTo>
                  <a:cubicBezTo>
                    <a:pt x="35267" y="19619"/>
                    <a:pt x="35612" y="19559"/>
                    <a:pt x="35826" y="19535"/>
                  </a:cubicBezTo>
                  <a:close/>
                  <a:moveTo>
                    <a:pt x="3465" y="30465"/>
                  </a:moveTo>
                  <a:cubicBezTo>
                    <a:pt x="3477" y="30465"/>
                    <a:pt x="3477" y="30477"/>
                    <a:pt x="3477" y="30477"/>
                  </a:cubicBezTo>
                  <a:cubicBezTo>
                    <a:pt x="3489" y="30489"/>
                    <a:pt x="3489" y="30501"/>
                    <a:pt x="3489" y="30513"/>
                  </a:cubicBezTo>
                  <a:cubicBezTo>
                    <a:pt x="3489" y="30501"/>
                    <a:pt x="3477" y="30477"/>
                    <a:pt x="3465" y="30465"/>
                  </a:cubicBezTo>
                  <a:close/>
                  <a:moveTo>
                    <a:pt x="3489" y="31037"/>
                  </a:moveTo>
                  <a:cubicBezTo>
                    <a:pt x="3489" y="31180"/>
                    <a:pt x="3501" y="31215"/>
                    <a:pt x="3465" y="31299"/>
                  </a:cubicBezTo>
                  <a:cubicBezTo>
                    <a:pt x="3453" y="31323"/>
                    <a:pt x="3441" y="31358"/>
                    <a:pt x="3418" y="31394"/>
                  </a:cubicBezTo>
                  <a:cubicBezTo>
                    <a:pt x="3441" y="31263"/>
                    <a:pt x="3465" y="31144"/>
                    <a:pt x="3489" y="31037"/>
                  </a:cubicBezTo>
                  <a:close/>
                  <a:moveTo>
                    <a:pt x="19384" y="42298"/>
                  </a:moveTo>
                  <a:cubicBezTo>
                    <a:pt x="19474" y="42298"/>
                    <a:pt x="19564" y="42316"/>
                    <a:pt x="19658" y="42360"/>
                  </a:cubicBezTo>
                  <a:cubicBezTo>
                    <a:pt x="19717" y="42383"/>
                    <a:pt x="19753" y="42419"/>
                    <a:pt x="19789" y="42455"/>
                  </a:cubicBezTo>
                  <a:cubicBezTo>
                    <a:pt x="19598" y="42383"/>
                    <a:pt x="19384" y="42348"/>
                    <a:pt x="19134" y="42336"/>
                  </a:cubicBezTo>
                  <a:cubicBezTo>
                    <a:pt x="19219" y="42313"/>
                    <a:pt x="19302" y="42298"/>
                    <a:pt x="19384" y="42298"/>
                  </a:cubicBezTo>
                  <a:close/>
                  <a:moveTo>
                    <a:pt x="42934" y="47241"/>
                  </a:moveTo>
                  <a:cubicBezTo>
                    <a:pt x="42911" y="47253"/>
                    <a:pt x="42875" y="47265"/>
                    <a:pt x="42839" y="47289"/>
                  </a:cubicBezTo>
                  <a:cubicBezTo>
                    <a:pt x="42744" y="47336"/>
                    <a:pt x="42482" y="47467"/>
                    <a:pt x="42137" y="47551"/>
                  </a:cubicBezTo>
                  <a:cubicBezTo>
                    <a:pt x="42399" y="47420"/>
                    <a:pt x="42673" y="47313"/>
                    <a:pt x="42934" y="47241"/>
                  </a:cubicBezTo>
                  <a:close/>
                  <a:moveTo>
                    <a:pt x="35148" y="61493"/>
                  </a:moveTo>
                  <a:lnTo>
                    <a:pt x="35148" y="61493"/>
                  </a:lnTo>
                  <a:cubicBezTo>
                    <a:pt x="35183" y="61541"/>
                    <a:pt x="35219" y="61576"/>
                    <a:pt x="35243" y="61636"/>
                  </a:cubicBezTo>
                  <a:cubicBezTo>
                    <a:pt x="35243" y="61660"/>
                    <a:pt x="35243" y="61683"/>
                    <a:pt x="35255" y="61707"/>
                  </a:cubicBezTo>
                  <a:cubicBezTo>
                    <a:pt x="35219" y="61648"/>
                    <a:pt x="35195" y="61588"/>
                    <a:pt x="35148" y="61493"/>
                  </a:cubicBezTo>
                  <a:close/>
                  <a:moveTo>
                    <a:pt x="38381" y="72400"/>
                  </a:moveTo>
                  <a:cubicBezTo>
                    <a:pt x="38412" y="72400"/>
                    <a:pt x="38465" y="72406"/>
                    <a:pt x="38529" y="72411"/>
                  </a:cubicBezTo>
                  <a:cubicBezTo>
                    <a:pt x="38493" y="72435"/>
                    <a:pt x="38470" y="72459"/>
                    <a:pt x="38458" y="72482"/>
                  </a:cubicBezTo>
                  <a:cubicBezTo>
                    <a:pt x="38340" y="72416"/>
                    <a:pt x="38331" y="72400"/>
                    <a:pt x="38381" y="72400"/>
                  </a:cubicBezTo>
                  <a:close/>
                  <a:moveTo>
                    <a:pt x="44887" y="81079"/>
                  </a:moveTo>
                  <a:lnTo>
                    <a:pt x="44887" y="81079"/>
                  </a:lnTo>
                  <a:cubicBezTo>
                    <a:pt x="44851" y="81305"/>
                    <a:pt x="44804" y="81495"/>
                    <a:pt x="44732" y="81650"/>
                  </a:cubicBezTo>
                  <a:cubicBezTo>
                    <a:pt x="44649" y="81888"/>
                    <a:pt x="44506" y="82186"/>
                    <a:pt x="44327" y="82507"/>
                  </a:cubicBezTo>
                  <a:cubicBezTo>
                    <a:pt x="44554" y="82019"/>
                    <a:pt x="44744" y="81555"/>
                    <a:pt x="44887" y="81079"/>
                  </a:cubicBezTo>
                  <a:close/>
                  <a:moveTo>
                    <a:pt x="33517" y="1"/>
                  </a:moveTo>
                  <a:cubicBezTo>
                    <a:pt x="29804" y="1"/>
                    <a:pt x="26111" y="398"/>
                    <a:pt x="22444" y="1033"/>
                  </a:cubicBezTo>
                  <a:cubicBezTo>
                    <a:pt x="20420" y="1390"/>
                    <a:pt x="18372" y="1783"/>
                    <a:pt x="16407" y="2426"/>
                  </a:cubicBezTo>
                  <a:cubicBezTo>
                    <a:pt x="14693" y="2986"/>
                    <a:pt x="13562" y="4236"/>
                    <a:pt x="11931" y="4867"/>
                  </a:cubicBezTo>
                  <a:cubicBezTo>
                    <a:pt x="11728" y="4903"/>
                    <a:pt x="11454" y="4879"/>
                    <a:pt x="11264" y="4950"/>
                  </a:cubicBezTo>
                  <a:cubicBezTo>
                    <a:pt x="11109" y="5010"/>
                    <a:pt x="11061" y="5284"/>
                    <a:pt x="11264" y="5307"/>
                  </a:cubicBezTo>
                  <a:cubicBezTo>
                    <a:pt x="11002" y="5331"/>
                    <a:pt x="10752" y="5343"/>
                    <a:pt x="10538" y="5403"/>
                  </a:cubicBezTo>
                  <a:cubicBezTo>
                    <a:pt x="10049" y="5546"/>
                    <a:pt x="9668" y="5831"/>
                    <a:pt x="9216" y="6069"/>
                  </a:cubicBezTo>
                  <a:cubicBezTo>
                    <a:pt x="7001" y="7248"/>
                    <a:pt x="4977" y="8153"/>
                    <a:pt x="3049" y="9760"/>
                  </a:cubicBezTo>
                  <a:cubicBezTo>
                    <a:pt x="2965" y="9832"/>
                    <a:pt x="2977" y="9963"/>
                    <a:pt x="3049" y="10034"/>
                  </a:cubicBezTo>
                  <a:cubicBezTo>
                    <a:pt x="3370" y="10379"/>
                    <a:pt x="3799" y="10153"/>
                    <a:pt x="4096" y="10475"/>
                  </a:cubicBezTo>
                  <a:cubicBezTo>
                    <a:pt x="4811" y="11237"/>
                    <a:pt x="4180" y="11999"/>
                    <a:pt x="3989" y="12844"/>
                  </a:cubicBezTo>
                  <a:cubicBezTo>
                    <a:pt x="3775" y="13749"/>
                    <a:pt x="3965" y="14249"/>
                    <a:pt x="2929" y="14725"/>
                  </a:cubicBezTo>
                  <a:cubicBezTo>
                    <a:pt x="2858" y="14761"/>
                    <a:pt x="2810" y="14868"/>
                    <a:pt x="2834" y="14940"/>
                  </a:cubicBezTo>
                  <a:cubicBezTo>
                    <a:pt x="3013" y="15428"/>
                    <a:pt x="3513" y="15928"/>
                    <a:pt x="4013" y="15987"/>
                  </a:cubicBezTo>
                  <a:lnTo>
                    <a:pt x="4001" y="15987"/>
                  </a:lnTo>
                  <a:cubicBezTo>
                    <a:pt x="3775" y="16035"/>
                    <a:pt x="3846" y="16344"/>
                    <a:pt x="4049" y="16356"/>
                  </a:cubicBezTo>
                  <a:cubicBezTo>
                    <a:pt x="4501" y="16404"/>
                    <a:pt x="3775" y="16571"/>
                    <a:pt x="3430" y="16892"/>
                  </a:cubicBezTo>
                  <a:cubicBezTo>
                    <a:pt x="2989" y="17285"/>
                    <a:pt x="2584" y="17845"/>
                    <a:pt x="2275" y="18357"/>
                  </a:cubicBezTo>
                  <a:cubicBezTo>
                    <a:pt x="1751" y="19226"/>
                    <a:pt x="917" y="20297"/>
                    <a:pt x="489" y="21238"/>
                  </a:cubicBezTo>
                  <a:cubicBezTo>
                    <a:pt x="1" y="22286"/>
                    <a:pt x="120" y="22833"/>
                    <a:pt x="322" y="23964"/>
                  </a:cubicBezTo>
                  <a:cubicBezTo>
                    <a:pt x="620" y="25655"/>
                    <a:pt x="1870" y="26929"/>
                    <a:pt x="2191" y="28548"/>
                  </a:cubicBezTo>
                  <a:cubicBezTo>
                    <a:pt x="2334" y="29263"/>
                    <a:pt x="2251" y="29668"/>
                    <a:pt x="2525" y="30310"/>
                  </a:cubicBezTo>
                  <a:cubicBezTo>
                    <a:pt x="2584" y="30465"/>
                    <a:pt x="2929" y="30334"/>
                    <a:pt x="3037" y="30561"/>
                  </a:cubicBezTo>
                  <a:cubicBezTo>
                    <a:pt x="3251" y="31001"/>
                    <a:pt x="3084" y="31370"/>
                    <a:pt x="2620" y="31751"/>
                  </a:cubicBezTo>
                  <a:cubicBezTo>
                    <a:pt x="2537" y="31823"/>
                    <a:pt x="2548" y="31954"/>
                    <a:pt x="2620" y="32013"/>
                  </a:cubicBezTo>
                  <a:cubicBezTo>
                    <a:pt x="2918" y="32335"/>
                    <a:pt x="3501" y="32549"/>
                    <a:pt x="3739" y="32835"/>
                  </a:cubicBezTo>
                  <a:cubicBezTo>
                    <a:pt x="4275" y="33478"/>
                    <a:pt x="4001" y="33799"/>
                    <a:pt x="4001" y="34478"/>
                  </a:cubicBezTo>
                  <a:cubicBezTo>
                    <a:pt x="4001" y="34537"/>
                    <a:pt x="4037" y="34609"/>
                    <a:pt x="4096" y="34632"/>
                  </a:cubicBezTo>
                  <a:cubicBezTo>
                    <a:pt x="4644" y="34954"/>
                    <a:pt x="4763" y="35692"/>
                    <a:pt x="4918" y="36252"/>
                  </a:cubicBezTo>
                  <a:cubicBezTo>
                    <a:pt x="4942" y="36311"/>
                    <a:pt x="4989" y="36359"/>
                    <a:pt x="5061" y="36383"/>
                  </a:cubicBezTo>
                  <a:cubicBezTo>
                    <a:pt x="5213" y="36422"/>
                    <a:pt x="5348" y="36442"/>
                    <a:pt x="5473" y="36442"/>
                  </a:cubicBezTo>
                  <a:cubicBezTo>
                    <a:pt x="5767" y="36442"/>
                    <a:pt x="6006" y="36331"/>
                    <a:pt x="6299" y="36097"/>
                  </a:cubicBezTo>
                  <a:cubicBezTo>
                    <a:pt x="6347" y="36049"/>
                    <a:pt x="6358" y="35966"/>
                    <a:pt x="6347" y="35906"/>
                  </a:cubicBezTo>
                  <a:cubicBezTo>
                    <a:pt x="6251" y="35537"/>
                    <a:pt x="6037" y="35240"/>
                    <a:pt x="5942" y="34871"/>
                  </a:cubicBezTo>
                  <a:cubicBezTo>
                    <a:pt x="5918" y="34811"/>
                    <a:pt x="5870" y="34752"/>
                    <a:pt x="5799" y="34740"/>
                  </a:cubicBezTo>
                  <a:cubicBezTo>
                    <a:pt x="5501" y="34668"/>
                    <a:pt x="5263" y="33918"/>
                    <a:pt x="5084" y="33287"/>
                  </a:cubicBezTo>
                  <a:cubicBezTo>
                    <a:pt x="5096" y="33263"/>
                    <a:pt x="5108" y="33228"/>
                    <a:pt x="5108" y="33192"/>
                  </a:cubicBezTo>
                  <a:cubicBezTo>
                    <a:pt x="5108" y="33144"/>
                    <a:pt x="5084" y="33097"/>
                    <a:pt x="5013" y="33013"/>
                  </a:cubicBezTo>
                  <a:cubicBezTo>
                    <a:pt x="4965" y="32811"/>
                    <a:pt x="4906" y="32632"/>
                    <a:pt x="4870" y="32513"/>
                  </a:cubicBezTo>
                  <a:cubicBezTo>
                    <a:pt x="4715" y="32096"/>
                    <a:pt x="4358" y="31334"/>
                    <a:pt x="4465" y="30930"/>
                  </a:cubicBezTo>
                  <a:cubicBezTo>
                    <a:pt x="4489" y="30858"/>
                    <a:pt x="4465" y="30787"/>
                    <a:pt x="4418" y="30739"/>
                  </a:cubicBezTo>
                  <a:cubicBezTo>
                    <a:pt x="3933" y="30272"/>
                    <a:pt x="3405" y="28617"/>
                    <a:pt x="3771" y="28617"/>
                  </a:cubicBezTo>
                  <a:cubicBezTo>
                    <a:pt x="3882" y="28617"/>
                    <a:pt x="4073" y="28766"/>
                    <a:pt x="4370" y="29144"/>
                  </a:cubicBezTo>
                  <a:cubicBezTo>
                    <a:pt x="4775" y="29656"/>
                    <a:pt x="4418" y="30275"/>
                    <a:pt x="4573" y="30715"/>
                  </a:cubicBezTo>
                  <a:cubicBezTo>
                    <a:pt x="4751" y="31192"/>
                    <a:pt x="5180" y="31942"/>
                    <a:pt x="5477" y="32263"/>
                  </a:cubicBezTo>
                  <a:cubicBezTo>
                    <a:pt x="5775" y="32596"/>
                    <a:pt x="6751" y="32704"/>
                    <a:pt x="6156" y="33168"/>
                  </a:cubicBezTo>
                  <a:cubicBezTo>
                    <a:pt x="6085" y="33228"/>
                    <a:pt x="6097" y="33335"/>
                    <a:pt x="6132" y="33406"/>
                  </a:cubicBezTo>
                  <a:cubicBezTo>
                    <a:pt x="6680" y="34442"/>
                    <a:pt x="7966" y="35061"/>
                    <a:pt x="8537" y="36240"/>
                  </a:cubicBezTo>
                  <a:cubicBezTo>
                    <a:pt x="9014" y="37204"/>
                    <a:pt x="8633" y="38288"/>
                    <a:pt x="9049" y="39157"/>
                  </a:cubicBezTo>
                  <a:cubicBezTo>
                    <a:pt x="9371" y="39788"/>
                    <a:pt x="10502" y="40562"/>
                    <a:pt x="11145" y="40907"/>
                  </a:cubicBezTo>
                  <a:cubicBezTo>
                    <a:pt x="12264" y="41526"/>
                    <a:pt x="13681" y="42181"/>
                    <a:pt x="14907" y="42633"/>
                  </a:cubicBezTo>
                  <a:cubicBezTo>
                    <a:pt x="15512" y="42862"/>
                    <a:pt x="16016" y="42935"/>
                    <a:pt x="16500" y="42935"/>
                  </a:cubicBezTo>
                  <a:cubicBezTo>
                    <a:pt x="16796" y="42935"/>
                    <a:pt x="17085" y="42908"/>
                    <a:pt x="17384" y="42872"/>
                  </a:cubicBezTo>
                  <a:lnTo>
                    <a:pt x="17467" y="42872"/>
                  </a:lnTo>
                  <a:cubicBezTo>
                    <a:pt x="17527" y="42860"/>
                    <a:pt x="17574" y="42848"/>
                    <a:pt x="17634" y="42836"/>
                  </a:cubicBezTo>
                  <a:cubicBezTo>
                    <a:pt x="17967" y="42800"/>
                    <a:pt x="18312" y="42753"/>
                    <a:pt x="18693" y="42717"/>
                  </a:cubicBezTo>
                  <a:cubicBezTo>
                    <a:pt x="18710" y="42716"/>
                    <a:pt x="18727" y="42715"/>
                    <a:pt x="18745" y="42715"/>
                  </a:cubicBezTo>
                  <a:cubicBezTo>
                    <a:pt x="19112" y="42715"/>
                    <a:pt x="19750" y="42946"/>
                    <a:pt x="20432" y="43264"/>
                  </a:cubicBezTo>
                  <a:cubicBezTo>
                    <a:pt x="20682" y="43455"/>
                    <a:pt x="20872" y="43515"/>
                    <a:pt x="21217" y="43634"/>
                  </a:cubicBezTo>
                  <a:cubicBezTo>
                    <a:pt x="22039" y="44050"/>
                    <a:pt x="22837" y="44503"/>
                    <a:pt x="23206" y="44717"/>
                  </a:cubicBezTo>
                  <a:cubicBezTo>
                    <a:pt x="23563" y="44919"/>
                    <a:pt x="23956" y="45098"/>
                    <a:pt x="24349" y="45253"/>
                  </a:cubicBezTo>
                  <a:cubicBezTo>
                    <a:pt x="24515" y="45372"/>
                    <a:pt x="24694" y="45455"/>
                    <a:pt x="24968" y="45515"/>
                  </a:cubicBezTo>
                  <a:cubicBezTo>
                    <a:pt x="25016" y="45539"/>
                    <a:pt x="25075" y="45550"/>
                    <a:pt x="25123" y="45562"/>
                  </a:cubicBezTo>
                  <a:cubicBezTo>
                    <a:pt x="26718" y="46170"/>
                    <a:pt x="28242" y="46777"/>
                    <a:pt x="28456" y="48825"/>
                  </a:cubicBezTo>
                  <a:cubicBezTo>
                    <a:pt x="28468" y="48920"/>
                    <a:pt x="28516" y="48979"/>
                    <a:pt x="28599" y="49015"/>
                  </a:cubicBezTo>
                  <a:cubicBezTo>
                    <a:pt x="29480" y="49337"/>
                    <a:pt x="29492" y="49337"/>
                    <a:pt x="30314" y="49991"/>
                  </a:cubicBezTo>
                  <a:cubicBezTo>
                    <a:pt x="30469" y="50099"/>
                    <a:pt x="30397" y="50253"/>
                    <a:pt x="30552" y="50337"/>
                  </a:cubicBezTo>
                  <a:cubicBezTo>
                    <a:pt x="31445" y="50801"/>
                    <a:pt x="32528" y="50432"/>
                    <a:pt x="33195" y="51396"/>
                  </a:cubicBezTo>
                  <a:cubicBezTo>
                    <a:pt x="33234" y="51451"/>
                    <a:pt x="33294" y="51486"/>
                    <a:pt x="33358" y="51486"/>
                  </a:cubicBezTo>
                  <a:cubicBezTo>
                    <a:pt x="33391" y="51486"/>
                    <a:pt x="33425" y="51476"/>
                    <a:pt x="33457" y="51456"/>
                  </a:cubicBezTo>
                  <a:cubicBezTo>
                    <a:pt x="33694" y="51315"/>
                    <a:pt x="33806" y="51263"/>
                    <a:pt x="33852" y="51263"/>
                  </a:cubicBezTo>
                  <a:cubicBezTo>
                    <a:pt x="33974" y="51263"/>
                    <a:pt x="33642" y="51617"/>
                    <a:pt x="33910" y="51635"/>
                  </a:cubicBezTo>
                  <a:cubicBezTo>
                    <a:pt x="34209" y="51656"/>
                    <a:pt x="34396" y="51763"/>
                    <a:pt x="34611" y="51763"/>
                  </a:cubicBezTo>
                  <a:cubicBezTo>
                    <a:pt x="34747" y="51763"/>
                    <a:pt x="34895" y="51721"/>
                    <a:pt x="35088" y="51587"/>
                  </a:cubicBezTo>
                  <a:cubicBezTo>
                    <a:pt x="35172" y="51527"/>
                    <a:pt x="35207" y="51420"/>
                    <a:pt x="35148" y="51325"/>
                  </a:cubicBezTo>
                  <a:cubicBezTo>
                    <a:pt x="34969" y="50992"/>
                    <a:pt x="34624" y="50777"/>
                    <a:pt x="34981" y="50420"/>
                  </a:cubicBezTo>
                  <a:cubicBezTo>
                    <a:pt x="35123" y="50276"/>
                    <a:pt x="35276" y="50216"/>
                    <a:pt x="35434" y="50216"/>
                  </a:cubicBezTo>
                  <a:cubicBezTo>
                    <a:pt x="36005" y="50216"/>
                    <a:pt x="36634" y="50997"/>
                    <a:pt x="36969" y="51361"/>
                  </a:cubicBezTo>
                  <a:cubicBezTo>
                    <a:pt x="37743" y="52194"/>
                    <a:pt x="37886" y="53349"/>
                    <a:pt x="37862" y="54480"/>
                  </a:cubicBezTo>
                  <a:cubicBezTo>
                    <a:pt x="37850" y="55349"/>
                    <a:pt x="37505" y="55552"/>
                    <a:pt x="37017" y="56135"/>
                  </a:cubicBezTo>
                  <a:cubicBezTo>
                    <a:pt x="36184" y="57147"/>
                    <a:pt x="33576" y="58838"/>
                    <a:pt x="33921" y="60588"/>
                  </a:cubicBezTo>
                  <a:cubicBezTo>
                    <a:pt x="33981" y="60910"/>
                    <a:pt x="34433" y="61255"/>
                    <a:pt x="34457" y="61398"/>
                  </a:cubicBezTo>
                  <a:cubicBezTo>
                    <a:pt x="34648" y="62600"/>
                    <a:pt x="33838" y="61898"/>
                    <a:pt x="33564" y="62624"/>
                  </a:cubicBezTo>
                  <a:cubicBezTo>
                    <a:pt x="33171" y="63612"/>
                    <a:pt x="33433" y="64565"/>
                    <a:pt x="34017" y="65267"/>
                  </a:cubicBezTo>
                  <a:cubicBezTo>
                    <a:pt x="34517" y="65886"/>
                    <a:pt x="35326" y="66339"/>
                    <a:pt x="35862" y="67041"/>
                  </a:cubicBezTo>
                  <a:cubicBezTo>
                    <a:pt x="36338" y="67660"/>
                    <a:pt x="36803" y="68291"/>
                    <a:pt x="37255" y="68934"/>
                  </a:cubicBezTo>
                  <a:cubicBezTo>
                    <a:pt x="37684" y="69542"/>
                    <a:pt x="38493" y="70458"/>
                    <a:pt x="38601" y="71196"/>
                  </a:cubicBezTo>
                  <a:cubicBezTo>
                    <a:pt x="38636" y="71542"/>
                    <a:pt x="38136" y="72363"/>
                    <a:pt x="38208" y="72578"/>
                  </a:cubicBezTo>
                  <a:cubicBezTo>
                    <a:pt x="38577" y="73637"/>
                    <a:pt x="40625" y="73923"/>
                    <a:pt x="41518" y="74280"/>
                  </a:cubicBezTo>
                  <a:cubicBezTo>
                    <a:pt x="42565" y="74697"/>
                    <a:pt x="44351" y="75245"/>
                    <a:pt x="44816" y="76459"/>
                  </a:cubicBezTo>
                  <a:cubicBezTo>
                    <a:pt x="45054" y="77102"/>
                    <a:pt x="44887" y="78090"/>
                    <a:pt x="44863" y="78757"/>
                  </a:cubicBezTo>
                  <a:cubicBezTo>
                    <a:pt x="44804" y="80305"/>
                    <a:pt x="44673" y="81543"/>
                    <a:pt x="43887" y="82912"/>
                  </a:cubicBezTo>
                  <a:cubicBezTo>
                    <a:pt x="43280" y="83984"/>
                    <a:pt x="42708" y="84805"/>
                    <a:pt x="42506" y="86032"/>
                  </a:cubicBezTo>
                  <a:cubicBezTo>
                    <a:pt x="42399" y="86758"/>
                    <a:pt x="42601" y="87722"/>
                    <a:pt x="42149" y="88365"/>
                  </a:cubicBezTo>
                  <a:cubicBezTo>
                    <a:pt x="41815" y="88853"/>
                    <a:pt x="41089" y="89068"/>
                    <a:pt x="40708" y="89556"/>
                  </a:cubicBezTo>
                  <a:cubicBezTo>
                    <a:pt x="40208" y="90223"/>
                    <a:pt x="40184" y="90889"/>
                    <a:pt x="40006" y="91699"/>
                  </a:cubicBezTo>
                  <a:cubicBezTo>
                    <a:pt x="39779" y="92675"/>
                    <a:pt x="38743" y="93783"/>
                    <a:pt x="38732" y="94735"/>
                  </a:cubicBezTo>
                  <a:cubicBezTo>
                    <a:pt x="38732" y="94771"/>
                    <a:pt x="38755" y="94807"/>
                    <a:pt x="38767" y="94842"/>
                  </a:cubicBezTo>
                  <a:cubicBezTo>
                    <a:pt x="38743" y="94842"/>
                    <a:pt x="38720" y="94854"/>
                    <a:pt x="38696" y="94878"/>
                  </a:cubicBezTo>
                  <a:cubicBezTo>
                    <a:pt x="38684" y="94878"/>
                    <a:pt x="38684" y="94890"/>
                    <a:pt x="38672" y="94890"/>
                  </a:cubicBezTo>
                  <a:cubicBezTo>
                    <a:pt x="38672" y="94902"/>
                    <a:pt x="38660" y="94902"/>
                    <a:pt x="38660" y="94902"/>
                  </a:cubicBezTo>
                  <a:cubicBezTo>
                    <a:pt x="38660" y="94902"/>
                    <a:pt x="38648" y="94914"/>
                    <a:pt x="38648" y="94914"/>
                  </a:cubicBezTo>
                  <a:cubicBezTo>
                    <a:pt x="38648" y="94926"/>
                    <a:pt x="38636" y="94926"/>
                    <a:pt x="38636" y="94937"/>
                  </a:cubicBezTo>
                  <a:cubicBezTo>
                    <a:pt x="38422" y="95140"/>
                    <a:pt x="38362" y="95485"/>
                    <a:pt x="38112" y="95676"/>
                  </a:cubicBezTo>
                  <a:cubicBezTo>
                    <a:pt x="37850" y="95866"/>
                    <a:pt x="37505" y="95926"/>
                    <a:pt x="37255" y="96152"/>
                  </a:cubicBezTo>
                  <a:cubicBezTo>
                    <a:pt x="37100" y="96283"/>
                    <a:pt x="37029" y="96450"/>
                    <a:pt x="37208" y="96604"/>
                  </a:cubicBezTo>
                  <a:cubicBezTo>
                    <a:pt x="37286" y="96667"/>
                    <a:pt x="37384" y="96691"/>
                    <a:pt x="37487" y="96691"/>
                  </a:cubicBezTo>
                  <a:cubicBezTo>
                    <a:pt x="37620" y="96691"/>
                    <a:pt x="37760" y="96651"/>
                    <a:pt x="37874" y="96604"/>
                  </a:cubicBezTo>
                  <a:cubicBezTo>
                    <a:pt x="38124" y="96509"/>
                    <a:pt x="38362" y="96354"/>
                    <a:pt x="38589" y="96200"/>
                  </a:cubicBezTo>
                  <a:lnTo>
                    <a:pt x="38589" y="96200"/>
                  </a:lnTo>
                  <a:cubicBezTo>
                    <a:pt x="38291" y="96628"/>
                    <a:pt x="38017" y="97069"/>
                    <a:pt x="37862" y="97545"/>
                  </a:cubicBezTo>
                  <a:cubicBezTo>
                    <a:pt x="37197" y="99641"/>
                    <a:pt x="39375" y="100189"/>
                    <a:pt x="41433" y="100189"/>
                  </a:cubicBezTo>
                  <a:cubicBezTo>
                    <a:pt x="42544" y="100189"/>
                    <a:pt x="43621" y="100029"/>
                    <a:pt x="44197" y="99867"/>
                  </a:cubicBezTo>
                  <a:cubicBezTo>
                    <a:pt x="44395" y="99808"/>
                    <a:pt x="44364" y="99497"/>
                    <a:pt x="44160" y="99497"/>
                  </a:cubicBezTo>
                  <a:cubicBezTo>
                    <a:pt x="44157" y="99497"/>
                    <a:pt x="44153" y="99497"/>
                    <a:pt x="44149" y="99498"/>
                  </a:cubicBezTo>
                  <a:cubicBezTo>
                    <a:pt x="43944" y="99504"/>
                    <a:pt x="43812" y="99520"/>
                    <a:pt x="43717" y="99520"/>
                  </a:cubicBezTo>
                  <a:cubicBezTo>
                    <a:pt x="43472" y="99520"/>
                    <a:pt x="43484" y="99413"/>
                    <a:pt x="43149" y="98759"/>
                  </a:cubicBezTo>
                  <a:cubicBezTo>
                    <a:pt x="42788" y="98072"/>
                    <a:pt x="42657" y="97961"/>
                    <a:pt x="42680" y="97961"/>
                  </a:cubicBezTo>
                  <a:cubicBezTo>
                    <a:pt x="42692" y="97961"/>
                    <a:pt x="42739" y="97987"/>
                    <a:pt x="42814" y="97987"/>
                  </a:cubicBezTo>
                  <a:cubicBezTo>
                    <a:pt x="42912" y="97987"/>
                    <a:pt x="43058" y="97942"/>
                    <a:pt x="43232" y="97735"/>
                  </a:cubicBezTo>
                  <a:cubicBezTo>
                    <a:pt x="43839" y="97021"/>
                    <a:pt x="44947" y="96890"/>
                    <a:pt x="45721" y="96438"/>
                  </a:cubicBezTo>
                  <a:cubicBezTo>
                    <a:pt x="45840" y="96354"/>
                    <a:pt x="45840" y="96116"/>
                    <a:pt x="45673" y="96092"/>
                  </a:cubicBezTo>
                  <a:cubicBezTo>
                    <a:pt x="45435" y="96057"/>
                    <a:pt x="45149" y="96033"/>
                    <a:pt x="44982" y="95842"/>
                  </a:cubicBezTo>
                  <a:cubicBezTo>
                    <a:pt x="44911" y="95759"/>
                    <a:pt x="44851" y="95699"/>
                    <a:pt x="44792" y="95652"/>
                  </a:cubicBezTo>
                  <a:cubicBezTo>
                    <a:pt x="44899" y="95652"/>
                    <a:pt x="45042" y="95628"/>
                    <a:pt x="45220" y="95497"/>
                  </a:cubicBezTo>
                  <a:cubicBezTo>
                    <a:pt x="45649" y="95188"/>
                    <a:pt x="46054" y="95104"/>
                    <a:pt x="46399" y="94664"/>
                  </a:cubicBezTo>
                  <a:cubicBezTo>
                    <a:pt x="47054" y="93783"/>
                    <a:pt x="46649" y="93140"/>
                    <a:pt x="47947" y="92806"/>
                  </a:cubicBezTo>
                  <a:cubicBezTo>
                    <a:pt x="47999" y="92792"/>
                    <a:pt x="48057" y="92787"/>
                    <a:pt x="48119" y="92787"/>
                  </a:cubicBezTo>
                  <a:cubicBezTo>
                    <a:pt x="48290" y="92787"/>
                    <a:pt x="48490" y="92826"/>
                    <a:pt x="48682" y="92826"/>
                  </a:cubicBezTo>
                  <a:cubicBezTo>
                    <a:pt x="48769" y="92826"/>
                    <a:pt x="48855" y="92818"/>
                    <a:pt x="48935" y="92794"/>
                  </a:cubicBezTo>
                  <a:cubicBezTo>
                    <a:pt x="49411" y="92675"/>
                    <a:pt x="49590" y="91580"/>
                    <a:pt x="50566" y="91294"/>
                  </a:cubicBezTo>
                  <a:cubicBezTo>
                    <a:pt x="50649" y="91274"/>
                    <a:pt x="50734" y="91267"/>
                    <a:pt x="50822" y="91267"/>
                  </a:cubicBezTo>
                  <a:cubicBezTo>
                    <a:pt x="50994" y="91267"/>
                    <a:pt x="51174" y="91293"/>
                    <a:pt x="51352" y="91293"/>
                  </a:cubicBezTo>
                  <a:cubicBezTo>
                    <a:pt x="51453" y="91293"/>
                    <a:pt x="51553" y="91284"/>
                    <a:pt x="51650" y="91258"/>
                  </a:cubicBezTo>
                  <a:cubicBezTo>
                    <a:pt x="52507" y="91032"/>
                    <a:pt x="54138" y="90139"/>
                    <a:pt x="54567" y="89353"/>
                  </a:cubicBezTo>
                  <a:cubicBezTo>
                    <a:pt x="54603" y="89282"/>
                    <a:pt x="54603" y="89187"/>
                    <a:pt x="54543" y="89127"/>
                  </a:cubicBezTo>
                  <a:lnTo>
                    <a:pt x="54543" y="89127"/>
                  </a:lnTo>
                  <a:cubicBezTo>
                    <a:pt x="54552" y="89137"/>
                    <a:pt x="54561" y="89141"/>
                    <a:pt x="54568" y="89141"/>
                  </a:cubicBezTo>
                  <a:cubicBezTo>
                    <a:pt x="54687" y="89141"/>
                    <a:pt x="54600" y="88064"/>
                    <a:pt x="54376" y="87818"/>
                  </a:cubicBezTo>
                  <a:lnTo>
                    <a:pt x="54376" y="87818"/>
                  </a:lnTo>
                  <a:cubicBezTo>
                    <a:pt x="54750" y="87825"/>
                    <a:pt x="55534" y="87922"/>
                    <a:pt x="56218" y="87922"/>
                  </a:cubicBezTo>
                  <a:cubicBezTo>
                    <a:pt x="56622" y="87922"/>
                    <a:pt x="56992" y="87888"/>
                    <a:pt x="57222" y="87782"/>
                  </a:cubicBezTo>
                  <a:cubicBezTo>
                    <a:pt x="58103" y="87377"/>
                    <a:pt x="58436" y="86603"/>
                    <a:pt x="58948" y="85853"/>
                  </a:cubicBezTo>
                  <a:cubicBezTo>
                    <a:pt x="59567" y="84912"/>
                    <a:pt x="60091" y="84710"/>
                    <a:pt x="60961" y="84079"/>
                  </a:cubicBezTo>
                  <a:cubicBezTo>
                    <a:pt x="61842" y="83436"/>
                    <a:pt x="62246" y="82912"/>
                    <a:pt x="62556" y="82341"/>
                  </a:cubicBezTo>
                  <a:cubicBezTo>
                    <a:pt x="62556" y="82341"/>
                    <a:pt x="62556" y="82341"/>
                    <a:pt x="62568" y="82329"/>
                  </a:cubicBezTo>
                  <a:cubicBezTo>
                    <a:pt x="62699" y="82138"/>
                    <a:pt x="62770" y="81984"/>
                    <a:pt x="62830" y="81793"/>
                  </a:cubicBezTo>
                  <a:cubicBezTo>
                    <a:pt x="63032" y="81341"/>
                    <a:pt x="63247" y="80841"/>
                    <a:pt x="63628" y="80221"/>
                  </a:cubicBezTo>
                  <a:cubicBezTo>
                    <a:pt x="64854" y="78209"/>
                    <a:pt x="67759" y="78733"/>
                    <a:pt x="69164" y="76864"/>
                  </a:cubicBezTo>
                  <a:cubicBezTo>
                    <a:pt x="69557" y="76328"/>
                    <a:pt x="69771" y="75638"/>
                    <a:pt x="70116" y="75066"/>
                  </a:cubicBezTo>
                  <a:cubicBezTo>
                    <a:pt x="70700" y="74114"/>
                    <a:pt x="71569" y="73268"/>
                    <a:pt x="71998" y="72220"/>
                  </a:cubicBezTo>
                  <a:cubicBezTo>
                    <a:pt x="72450" y="71089"/>
                    <a:pt x="72319" y="69970"/>
                    <a:pt x="72962" y="68887"/>
                  </a:cubicBezTo>
                  <a:cubicBezTo>
                    <a:pt x="73462" y="68041"/>
                    <a:pt x="73962" y="67196"/>
                    <a:pt x="74438" y="66315"/>
                  </a:cubicBezTo>
                  <a:cubicBezTo>
                    <a:pt x="75486" y="64386"/>
                    <a:pt x="76296" y="63957"/>
                    <a:pt x="75820" y="61695"/>
                  </a:cubicBezTo>
                  <a:cubicBezTo>
                    <a:pt x="75820" y="61671"/>
                    <a:pt x="75820" y="61660"/>
                    <a:pt x="75820" y="61648"/>
                  </a:cubicBezTo>
                  <a:cubicBezTo>
                    <a:pt x="75820" y="61648"/>
                    <a:pt x="75820" y="61648"/>
                    <a:pt x="75808" y="61636"/>
                  </a:cubicBezTo>
                  <a:cubicBezTo>
                    <a:pt x="75808" y="61636"/>
                    <a:pt x="75808" y="61624"/>
                    <a:pt x="75808" y="61624"/>
                  </a:cubicBezTo>
                  <a:cubicBezTo>
                    <a:pt x="75796" y="61612"/>
                    <a:pt x="75796" y="61600"/>
                    <a:pt x="75796" y="61600"/>
                  </a:cubicBezTo>
                  <a:cubicBezTo>
                    <a:pt x="75796" y="61600"/>
                    <a:pt x="75796" y="61588"/>
                    <a:pt x="75796" y="61588"/>
                  </a:cubicBezTo>
                  <a:cubicBezTo>
                    <a:pt x="75784" y="61576"/>
                    <a:pt x="75772" y="61564"/>
                    <a:pt x="75772" y="61552"/>
                  </a:cubicBezTo>
                  <a:cubicBezTo>
                    <a:pt x="75598" y="61302"/>
                    <a:pt x="75555" y="61258"/>
                    <a:pt x="75524" y="61258"/>
                  </a:cubicBezTo>
                  <a:cubicBezTo>
                    <a:pt x="75508" y="61258"/>
                    <a:pt x="75494" y="61271"/>
                    <a:pt x="75465" y="61271"/>
                  </a:cubicBezTo>
                  <a:cubicBezTo>
                    <a:pt x="75430" y="61271"/>
                    <a:pt x="75373" y="61253"/>
                    <a:pt x="75260" y="61171"/>
                  </a:cubicBezTo>
                  <a:cubicBezTo>
                    <a:pt x="74796" y="61124"/>
                    <a:pt x="74379" y="60921"/>
                    <a:pt x="74022" y="60564"/>
                  </a:cubicBezTo>
                  <a:cubicBezTo>
                    <a:pt x="73819" y="60314"/>
                    <a:pt x="73629" y="60064"/>
                    <a:pt x="73426" y="59814"/>
                  </a:cubicBezTo>
                  <a:cubicBezTo>
                    <a:pt x="73380" y="59791"/>
                    <a:pt x="73099" y="59611"/>
                    <a:pt x="73114" y="59611"/>
                  </a:cubicBezTo>
                  <a:cubicBezTo>
                    <a:pt x="73115" y="59611"/>
                    <a:pt x="73116" y="59611"/>
                    <a:pt x="73117" y="59612"/>
                  </a:cubicBezTo>
                  <a:cubicBezTo>
                    <a:pt x="72909" y="59528"/>
                    <a:pt x="72694" y="59499"/>
                    <a:pt x="72476" y="59499"/>
                  </a:cubicBezTo>
                  <a:cubicBezTo>
                    <a:pt x="71985" y="59499"/>
                    <a:pt x="71480" y="59647"/>
                    <a:pt x="71009" y="59647"/>
                  </a:cubicBezTo>
                  <a:cubicBezTo>
                    <a:pt x="70988" y="59563"/>
                    <a:pt x="70921" y="59489"/>
                    <a:pt x="70824" y="59489"/>
                  </a:cubicBezTo>
                  <a:cubicBezTo>
                    <a:pt x="70811" y="59489"/>
                    <a:pt x="70797" y="59490"/>
                    <a:pt x="70783" y="59493"/>
                  </a:cubicBezTo>
                  <a:cubicBezTo>
                    <a:pt x="70712" y="59505"/>
                    <a:pt x="70628" y="59528"/>
                    <a:pt x="70545" y="59576"/>
                  </a:cubicBezTo>
                  <a:cubicBezTo>
                    <a:pt x="70414" y="59540"/>
                    <a:pt x="70271" y="59469"/>
                    <a:pt x="70152" y="59362"/>
                  </a:cubicBezTo>
                  <a:cubicBezTo>
                    <a:pt x="69509" y="58826"/>
                    <a:pt x="70152" y="58362"/>
                    <a:pt x="68997" y="58195"/>
                  </a:cubicBezTo>
                  <a:cubicBezTo>
                    <a:pt x="68923" y="58183"/>
                    <a:pt x="68850" y="58178"/>
                    <a:pt x="68778" y="58178"/>
                  </a:cubicBezTo>
                  <a:cubicBezTo>
                    <a:pt x="68409" y="58178"/>
                    <a:pt x="68062" y="58317"/>
                    <a:pt x="67723" y="58457"/>
                  </a:cubicBezTo>
                  <a:cubicBezTo>
                    <a:pt x="67735" y="58433"/>
                    <a:pt x="67735" y="58421"/>
                    <a:pt x="67735" y="58409"/>
                  </a:cubicBezTo>
                  <a:cubicBezTo>
                    <a:pt x="67725" y="58293"/>
                    <a:pt x="67639" y="58215"/>
                    <a:pt x="67537" y="58215"/>
                  </a:cubicBezTo>
                  <a:cubicBezTo>
                    <a:pt x="67524" y="58215"/>
                    <a:pt x="67511" y="58216"/>
                    <a:pt x="67497" y="58219"/>
                  </a:cubicBezTo>
                  <a:cubicBezTo>
                    <a:pt x="67318" y="58254"/>
                    <a:pt x="67068" y="58576"/>
                    <a:pt x="67021" y="58790"/>
                  </a:cubicBezTo>
                  <a:cubicBezTo>
                    <a:pt x="66825" y="58910"/>
                    <a:pt x="66610" y="59019"/>
                    <a:pt x="66501" y="59019"/>
                  </a:cubicBezTo>
                  <a:cubicBezTo>
                    <a:pt x="66491" y="59019"/>
                    <a:pt x="66481" y="59018"/>
                    <a:pt x="66473" y="59016"/>
                  </a:cubicBezTo>
                  <a:cubicBezTo>
                    <a:pt x="66616" y="58981"/>
                    <a:pt x="66842" y="58004"/>
                    <a:pt x="66842" y="57992"/>
                  </a:cubicBezTo>
                  <a:cubicBezTo>
                    <a:pt x="66854" y="57885"/>
                    <a:pt x="66818" y="57802"/>
                    <a:pt x="66711" y="57766"/>
                  </a:cubicBezTo>
                  <a:cubicBezTo>
                    <a:pt x="66557" y="57711"/>
                    <a:pt x="66267" y="57696"/>
                    <a:pt x="65945" y="57696"/>
                  </a:cubicBezTo>
                  <a:cubicBezTo>
                    <a:pt x="65545" y="57696"/>
                    <a:pt x="65096" y="57720"/>
                    <a:pt x="64798" y="57720"/>
                  </a:cubicBezTo>
                  <a:cubicBezTo>
                    <a:pt x="64763" y="57720"/>
                    <a:pt x="64730" y="57719"/>
                    <a:pt x="64699" y="57719"/>
                  </a:cubicBezTo>
                  <a:cubicBezTo>
                    <a:pt x="64651" y="57683"/>
                    <a:pt x="64616" y="57635"/>
                    <a:pt x="64568" y="57600"/>
                  </a:cubicBezTo>
                  <a:cubicBezTo>
                    <a:pt x="64771" y="57457"/>
                    <a:pt x="65199" y="57111"/>
                    <a:pt x="65247" y="57016"/>
                  </a:cubicBezTo>
                  <a:cubicBezTo>
                    <a:pt x="65592" y="56254"/>
                    <a:pt x="65128" y="54897"/>
                    <a:pt x="64616" y="54075"/>
                  </a:cubicBezTo>
                  <a:cubicBezTo>
                    <a:pt x="64604" y="54016"/>
                    <a:pt x="64580" y="53980"/>
                    <a:pt x="64556" y="53944"/>
                  </a:cubicBezTo>
                  <a:cubicBezTo>
                    <a:pt x="64532" y="53909"/>
                    <a:pt x="64497" y="53885"/>
                    <a:pt x="64473" y="53861"/>
                  </a:cubicBezTo>
                  <a:cubicBezTo>
                    <a:pt x="64390" y="53742"/>
                    <a:pt x="64318" y="53647"/>
                    <a:pt x="64235" y="53575"/>
                  </a:cubicBezTo>
                  <a:cubicBezTo>
                    <a:pt x="63608" y="52937"/>
                    <a:pt x="62419" y="52170"/>
                    <a:pt x="61470" y="52170"/>
                  </a:cubicBezTo>
                  <a:cubicBezTo>
                    <a:pt x="61463" y="52170"/>
                    <a:pt x="61456" y="52170"/>
                    <a:pt x="61449" y="52170"/>
                  </a:cubicBezTo>
                  <a:cubicBezTo>
                    <a:pt x="61496" y="52170"/>
                    <a:pt x="60175" y="52337"/>
                    <a:pt x="60472" y="52349"/>
                  </a:cubicBezTo>
                  <a:cubicBezTo>
                    <a:pt x="60188" y="52480"/>
                    <a:pt x="59894" y="52541"/>
                    <a:pt x="59572" y="52541"/>
                  </a:cubicBezTo>
                  <a:cubicBezTo>
                    <a:pt x="59543" y="52541"/>
                    <a:pt x="59514" y="52540"/>
                    <a:pt x="59484" y="52539"/>
                  </a:cubicBezTo>
                  <a:cubicBezTo>
                    <a:pt x="58901" y="52289"/>
                    <a:pt x="58520" y="51861"/>
                    <a:pt x="58353" y="51277"/>
                  </a:cubicBezTo>
                  <a:cubicBezTo>
                    <a:pt x="57674" y="50456"/>
                    <a:pt x="57412" y="50182"/>
                    <a:pt x="56436" y="49801"/>
                  </a:cubicBezTo>
                  <a:cubicBezTo>
                    <a:pt x="56115" y="49670"/>
                    <a:pt x="55924" y="49658"/>
                    <a:pt x="55817" y="49658"/>
                  </a:cubicBezTo>
                  <a:cubicBezTo>
                    <a:pt x="55912" y="49634"/>
                    <a:pt x="56055" y="49563"/>
                    <a:pt x="56269" y="49360"/>
                  </a:cubicBezTo>
                  <a:cubicBezTo>
                    <a:pt x="56317" y="49301"/>
                    <a:pt x="56341" y="49194"/>
                    <a:pt x="56293" y="49134"/>
                  </a:cubicBezTo>
                  <a:cubicBezTo>
                    <a:pt x="55610" y="48197"/>
                    <a:pt x="54743" y="47781"/>
                    <a:pt x="53843" y="47781"/>
                  </a:cubicBezTo>
                  <a:cubicBezTo>
                    <a:pt x="53771" y="47781"/>
                    <a:pt x="53699" y="47784"/>
                    <a:pt x="53626" y="47789"/>
                  </a:cubicBezTo>
                  <a:cubicBezTo>
                    <a:pt x="53579" y="47783"/>
                    <a:pt x="53531" y="47780"/>
                    <a:pt x="53485" y="47780"/>
                  </a:cubicBezTo>
                  <a:cubicBezTo>
                    <a:pt x="53439" y="47780"/>
                    <a:pt x="53394" y="47783"/>
                    <a:pt x="53352" y="47789"/>
                  </a:cubicBezTo>
                  <a:cubicBezTo>
                    <a:pt x="53269" y="47813"/>
                    <a:pt x="53210" y="47825"/>
                    <a:pt x="53162" y="47860"/>
                  </a:cubicBezTo>
                  <a:cubicBezTo>
                    <a:pt x="52876" y="47932"/>
                    <a:pt x="52590" y="48027"/>
                    <a:pt x="52317" y="48170"/>
                  </a:cubicBezTo>
                  <a:cubicBezTo>
                    <a:pt x="51813" y="48422"/>
                    <a:pt x="51497" y="48515"/>
                    <a:pt x="51266" y="48515"/>
                  </a:cubicBezTo>
                  <a:cubicBezTo>
                    <a:pt x="50764" y="48515"/>
                    <a:pt x="50654" y="48080"/>
                    <a:pt x="49864" y="47884"/>
                  </a:cubicBezTo>
                  <a:cubicBezTo>
                    <a:pt x="49829" y="47875"/>
                    <a:pt x="49789" y="47871"/>
                    <a:pt x="49745" y="47871"/>
                  </a:cubicBezTo>
                  <a:cubicBezTo>
                    <a:pt x="49353" y="47871"/>
                    <a:pt x="48605" y="48183"/>
                    <a:pt x="48130" y="48183"/>
                  </a:cubicBezTo>
                  <a:cubicBezTo>
                    <a:pt x="47801" y="48183"/>
                    <a:pt x="47603" y="48034"/>
                    <a:pt x="47745" y="47527"/>
                  </a:cubicBezTo>
                  <a:cubicBezTo>
                    <a:pt x="47768" y="47455"/>
                    <a:pt x="47733" y="47348"/>
                    <a:pt x="47661" y="47313"/>
                  </a:cubicBezTo>
                  <a:cubicBezTo>
                    <a:pt x="47543" y="47255"/>
                    <a:pt x="47418" y="47238"/>
                    <a:pt x="47295" y="47238"/>
                  </a:cubicBezTo>
                  <a:cubicBezTo>
                    <a:pt x="47120" y="47238"/>
                    <a:pt x="46948" y="47273"/>
                    <a:pt x="46803" y="47273"/>
                  </a:cubicBezTo>
                  <a:cubicBezTo>
                    <a:pt x="46733" y="47273"/>
                    <a:pt x="46669" y="47265"/>
                    <a:pt x="46613" y="47241"/>
                  </a:cubicBezTo>
                  <a:cubicBezTo>
                    <a:pt x="46256" y="47086"/>
                    <a:pt x="46185" y="46801"/>
                    <a:pt x="45816" y="46455"/>
                  </a:cubicBezTo>
                  <a:cubicBezTo>
                    <a:pt x="45782" y="46425"/>
                    <a:pt x="45735" y="46410"/>
                    <a:pt x="45688" y="46410"/>
                  </a:cubicBezTo>
                  <a:cubicBezTo>
                    <a:pt x="45588" y="46410"/>
                    <a:pt x="45486" y="46477"/>
                    <a:pt x="45494" y="46598"/>
                  </a:cubicBezTo>
                  <a:cubicBezTo>
                    <a:pt x="45518" y="46801"/>
                    <a:pt x="44494" y="47920"/>
                    <a:pt x="44220" y="48241"/>
                  </a:cubicBezTo>
                  <a:cubicBezTo>
                    <a:pt x="44220" y="48241"/>
                    <a:pt x="44208" y="48253"/>
                    <a:pt x="44208" y="48253"/>
                  </a:cubicBezTo>
                  <a:cubicBezTo>
                    <a:pt x="44208" y="48241"/>
                    <a:pt x="44220" y="48229"/>
                    <a:pt x="44220" y="48229"/>
                  </a:cubicBezTo>
                  <a:cubicBezTo>
                    <a:pt x="44292" y="47646"/>
                    <a:pt x="44423" y="47146"/>
                    <a:pt x="44780" y="46622"/>
                  </a:cubicBezTo>
                  <a:cubicBezTo>
                    <a:pt x="44863" y="46503"/>
                    <a:pt x="44744" y="46348"/>
                    <a:pt x="44613" y="46336"/>
                  </a:cubicBezTo>
                  <a:cubicBezTo>
                    <a:pt x="44583" y="46334"/>
                    <a:pt x="44554" y="46333"/>
                    <a:pt x="44525" y="46333"/>
                  </a:cubicBezTo>
                  <a:cubicBezTo>
                    <a:pt x="43826" y="46333"/>
                    <a:pt x="43373" y="46871"/>
                    <a:pt x="42744" y="47122"/>
                  </a:cubicBezTo>
                  <a:cubicBezTo>
                    <a:pt x="42030" y="47408"/>
                    <a:pt x="40637" y="47134"/>
                    <a:pt x="40077" y="47825"/>
                  </a:cubicBezTo>
                  <a:cubicBezTo>
                    <a:pt x="39803" y="48170"/>
                    <a:pt x="39934" y="48563"/>
                    <a:pt x="39767" y="48837"/>
                  </a:cubicBezTo>
                  <a:cubicBezTo>
                    <a:pt x="39458" y="49313"/>
                    <a:pt x="39458" y="49110"/>
                    <a:pt x="39005" y="49444"/>
                  </a:cubicBezTo>
                  <a:cubicBezTo>
                    <a:pt x="38863" y="49634"/>
                    <a:pt x="38755" y="49825"/>
                    <a:pt x="38672" y="50051"/>
                  </a:cubicBezTo>
                  <a:cubicBezTo>
                    <a:pt x="38578" y="50060"/>
                    <a:pt x="38486" y="50065"/>
                    <a:pt x="38397" y="50065"/>
                  </a:cubicBezTo>
                  <a:cubicBezTo>
                    <a:pt x="37803" y="50065"/>
                    <a:pt x="37333" y="49857"/>
                    <a:pt x="36981" y="49432"/>
                  </a:cubicBezTo>
                  <a:cubicBezTo>
                    <a:pt x="36553" y="49265"/>
                    <a:pt x="36280" y="49024"/>
                    <a:pt x="35801" y="49024"/>
                  </a:cubicBezTo>
                  <a:cubicBezTo>
                    <a:pt x="35735" y="49024"/>
                    <a:pt x="35664" y="49029"/>
                    <a:pt x="35588" y="49039"/>
                  </a:cubicBezTo>
                  <a:cubicBezTo>
                    <a:pt x="34585" y="49169"/>
                    <a:pt x="34229" y="49638"/>
                    <a:pt x="33547" y="49638"/>
                  </a:cubicBezTo>
                  <a:cubicBezTo>
                    <a:pt x="33290" y="49638"/>
                    <a:pt x="32988" y="49572"/>
                    <a:pt x="32588" y="49396"/>
                  </a:cubicBezTo>
                  <a:cubicBezTo>
                    <a:pt x="30481" y="48456"/>
                    <a:pt x="30683" y="46920"/>
                    <a:pt x="31350" y="45193"/>
                  </a:cubicBezTo>
                  <a:cubicBezTo>
                    <a:pt x="31481" y="44860"/>
                    <a:pt x="31743" y="44384"/>
                    <a:pt x="31576" y="44015"/>
                  </a:cubicBezTo>
                  <a:cubicBezTo>
                    <a:pt x="31552" y="43955"/>
                    <a:pt x="31469" y="43919"/>
                    <a:pt x="31409" y="43919"/>
                  </a:cubicBezTo>
                  <a:cubicBezTo>
                    <a:pt x="31372" y="43922"/>
                    <a:pt x="31337" y="43924"/>
                    <a:pt x="31304" y="43924"/>
                  </a:cubicBezTo>
                  <a:cubicBezTo>
                    <a:pt x="30534" y="43924"/>
                    <a:pt x="31001" y="43143"/>
                    <a:pt x="30635" y="42812"/>
                  </a:cubicBezTo>
                  <a:cubicBezTo>
                    <a:pt x="30338" y="42548"/>
                    <a:pt x="29943" y="42465"/>
                    <a:pt x="29520" y="42465"/>
                  </a:cubicBezTo>
                  <a:cubicBezTo>
                    <a:pt x="28876" y="42465"/>
                    <a:pt x="28167" y="42657"/>
                    <a:pt x="27635" y="42693"/>
                  </a:cubicBezTo>
                  <a:cubicBezTo>
                    <a:pt x="27341" y="42712"/>
                    <a:pt x="26709" y="42780"/>
                    <a:pt x="26165" y="42780"/>
                  </a:cubicBezTo>
                  <a:cubicBezTo>
                    <a:pt x="25672" y="42780"/>
                    <a:pt x="25252" y="42724"/>
                    <a:pt x="25218" y="42526"/>
                  </a:cubicBezTo>
                  <a:cubicBezTo>
                    <a:pt x="25158" y="42145"/>
                    <a:pt x="25670" y="41717"/>
                    <a:pt x="25837" y="41383"/>
                  </a:cubicBezTo>
                  <a:cubicBezTo>
                    <a:pt x="26230" y="40609"/>
                    <a:pt x="26528" y="39871"/>
                    <a:pt x="27004" y="39157"/>
                  </a:cubicBezTo>
                  <a:cubicBezTo>
                    <a:pt x="27397" y="38585"/>
                    <a:pt x="27706" y="38264"/>
                    <a:pt x="27790" y="37585"/>
                  </a:cubicBezTo>
                  <a:cubicBezTo>
                    <a:pt x="27790" y="37502"/>
                    <a:pt x="27718" y="37407"/>
                    <a:pt x="27647" y="37395"/>
                  </a:cubicBezTo>
                  <a:cubicBezTo>
                    <a:pt x="27412" y="37363"/>
                    <a:pt x="27114" y="37344"/>
                    <a:pt x="26787" y="37344"/>
                  </a:cubicBezTo>
                  <a:cubicBezTo>
                    <a:pt x="25755" y="37344"/>
                    <a:pt x="24428" y="37534"/>
                    <a:pt x="23813" y="38121"/>
                  </a:cubicBezTo>
                  <a:cubicBezTo>
                    <a:pt x="23670" y="38252"/>
                    <a:pt x="23563" y="38442"/>
                    <a:pt x="23432" y="38562"/>
                  </a:cubicBezTo>
                  <a:cubicBezTo>
                    <a:pt x="23396" y="38800"/>
                    <a:pt x="23361" y="39050"/>
                    <a:pt x="23313" y="39288"/>
                  </a:cubicBezTo>
                  <a:cubicBezTo>
                    <a:pt x="22813" y="39946"/>
                    <a:pt x="22247" y="40272"/>
                    <a:pt x="21617" y="40272"/>
                  </a:cubicBezTo>
                  <a:cubicBezTo>
                    <a:pt x="21437" y="40272"/>
                    <a:pt x="21253" y="40245"/>
                    <a:pt x="21063" y="40193"/>
                  </a:cubicBezTo>
                  <a:cubicBezTo>
                    <a:pt x="20989" y="40196"/>
                    <a:pt x="20914" y="40198"/>
                    <a:pt x="20840" y="40198"/>
                  </a:cubicBezTo>
                  <a:cubicBezTo>
                    <a:pt x="19698" y="40198"/>
                    <a:pt x="18554" y="39768"/>
                    <a:pt x="17872" y="38907"/>
                  </a:cubicBezTo>
                  <a:cubicBezTo>
                    <a:pt x="17312" y="38192"/>
                    <a:pt x="16753" y="37633"/>
                    <a:pt x="16800" y="36668"/>
                  </a:cubicBezTo>
                  <a:cubicBezTo>
                    <a:pt x="16836" y="36109"/>
                    <a:pt x="17038" y="34549"/>
                    <a:pt x="17193" y="34228"/>
                  </a:cubicBezTo>
                  <a:cubicBezTo>
                    <a:pt x="17300" y="33990"/>
                    <a:pt x="17669" y="33775"/>
                    <a:pt x="17824" y="33513"/>
                  </a:cubicBezTo>
                  <a:cubicBezTo>
                    <a:pt x="17884" y="33418"/>
                    <a:pt x="17657" y="33216"/>
                    <a:pt x="17693" y="33132"/>
                  </a:cubicBezTo>
                  <a:cubicBezTo>
                    <a:pt x="18408" y="31430"/>
                    <a:pt x="17884" y="31704"/>
                    <a:pt x="18860" y="30930"/>
                  </a:cubicBezTo>
                  <a:cubicBezTo>
                    <a:pt x="19564" y="30371"/>
                    <a:pt x="20261" y="30200"/>
                    <a:pt x="20954" y="30200"/>
                  </a:cubicBezTo>
                  <a:cubicBezTo>
                    <a:pt x="22050" y="30200"/>
                    <a:pt x="23136" y="30628"/>
                    <a:pt x="24223" y="30628"/>
                  </a:cubicBezTo>
                  <a:cubicBezTo>
                    <a:pt x="24586" y="30628"/>
                    <a:pt x="24949" y="30581"/>
                    <a:pt x="25313" y="30453"/>
                  </a:cubicBezTo>
                  <a:cubicBezTo>
                    <a:pt x="25670" y="30334"/>
                    <a:pt x="25980" y="29751"/>
                    <a:pt x="26409" y="29549"/>
                  </a:cubicBezTo>
                  <a:cubicBezTo>
                    <a:pt x="26793" y="29373"/>
                    <a:pt x="27099" y="29304"/>
                    <a:pt x="27377" y="29304"/>
                  </a:cubicBezTo>
                  <a:cubicBezTo>
                    <a:pt x="27874" y="29304"/>
                    <a:pt x="28282" y="29526"/>
                    <a:pt x="28885" y="29763"/>
                  </a:cubicBezTo>
                  <a:cubicBezTo>
                    <a:pt x="29254" y="29906"/>
                    <a:pt x="29468" y="30049"/>
                    <a:pt x="29861" y="30120"/>
                  </a:cubicBezTo>
                  <a:cubicBezTo>
                    <a:pt x="29930" y="30133"/>
                    <a:pt x="29998" y="30138"/>
                    <a:pt x="30067" y="30138"/>
                  </a:cubicBezTo>
                  <a:cubicBezTo>
                    <a:pt x="30352" y="30138"/>
                    <a:pt x="30642" y="30050"/>
                    <a:pt x="30938" y="30050"/>
                  </a:cubicBezTo>
                  <a:cubicBezTo>
                    <a:pt x="31171" y="30050"/>
                    <a:pt x="31407" y="30105"/>
                    <a:pt x="31647" y="30299"/>
                  </a:cubicBezTo>
                  <a:cubicBezTo>
                    <a:pt x="32028" y="30608"/>
                    <a:pt x="32243" y="30834"/>
                    <a:pt x="32374" y="31025"/>
                  </a:cubicBezTo>
                  <a:cubicBezTo>
                    <a:pt x="32374" y="31025"/>
                    <a:pt x="32374" y="31025"/>
                    <a:pt x="32374" y="31037"/>
                  </a:cubicBezTo>
                  <a:cubicBezTo>
                    <a:pt x="32433" y="31215"/>
                    <a:pt x="32409" y="31263"/>
                    <a:pt x="32457" y="31632"/>
                  </a:cubicBezTo>
                  <a:cubicBezTo>
                    <a:pt x="32338" y="31870"/>
                    <a:pt x="32124" y="32061"/>
                    <a:pt x="32362" y="32489"/>
                  </a:cubicBezTo>
                  <a:cubicBezTo>
                    <a:pt x="32790" y="33228"/>
                    <a:pt x="33362" y="33990"/>
                    <a:pt x="34267" y="34251"/>
                  </a:cubicBezTo>
                  <a:cubicBezTo>
                    <a:pt x="34281" y="34256"/>
                    <a:pt x="34296" y="34258"/>
                    <a:pt x="34311" y="34258"/>
                  </a:cubicBezTo>
                  <a:cubicBezTo>
                    <a:pt x="34378" y="34258"/>
                    <a:pt x="34442" y="34215"/>
                    <a:pt x="34481" y="34156"/>
                  </a:cubicBezTo>
                  <a:cubicBezTo>
                    <a:pt x="35326" y="32966"/>
                    <a:pt x="34850" y="32049"/>
                    <a:pt x="34314" y="30822"/>
                  </a:cubicBezTo>
                  <a:cubicBezTo>
                    <a:pt x="33695" y="29453"/>
                    <a:pt x="33683" y="28120"/>
                    <a:pt x="34910" y="27036"/>
                  </a:cubicBezTo>
                  <a:cubicBezTo>
                    <a:pt x="35767" y="26286"/>
                    <a:pt x="36874" y="26203"/>
                    <a:pt x="37743" y="25536"/>
                  </a:cubicBezTo>
                  <a:cubicBezTo>
                    <a:pt x="38374" y="25060"/>
                    <a:pt x="38696" y="24655"/>
                    <a:pt x="38529" y="23881"/>
                  </a:cubicBezTo>
                  <a:cubicBezTo>
                    <a:pt x="38505" y="23786"/>
                    <a:pt x="38315" y="23703"/>
                    <a:pt x="38303" y="23655"/>
                  </a:cubicBezTo>
                  <a:cubicBezTo>
                    <a:pt x="38112" y="23214"/>
                    <a:pt x="37922" y="22774"/>
                    <a:pt x="37720" y="22333"/>
                  </a:cubicBezTo>
                  <a:lnTo>
                    <a:pt x="37720" y="22333"/>
                  </a:lnTo>
                  <a:cubicBezTo>
                    <a:pt x="37791" y="22452"/>
                    <a:pt x="37850" y="22571"/>
                    <a:pt x="37910" y="22691"/>
                  </a:cubicBezTo>
                  <a:cubicBezTo>
                    <a:pt x="37992" y="22726"/>
                    <a:pt x="38063" y="23131"/>
                    <a:pt x="38202" y="23131"/>
                  </a:cubicBezTo>
                  <a:cubicBezTo>
                    <a:pt x="38204" y="23131"/>
                    <a:pt x="38206" y="23131"/>
                    <a:pt x="38208" y="23131"/>
                  </a:cubicBezTo>
                  <a:cubicBezTo>
                    <a:pt x="38215" y="23131"/>
                    <a:pt x="38222" y="23131"/>
                    <a:pt x="38228" y="23131"/>
                  </a:cubicBezTo>
                  <a:cubicBezTo>
                    <a:pt x="38444" y="23131"/>
                    <a:pt x="38633" y="23228"/>
                    <a:pt x="38803" y="23228"/>
                  </a:cubicBezTo>
                  <a:cubicBezTo>
                    <a:pt x="38945" y="23228"/>
                    <a:pt x="39074" y="23161"/>
                    <a:pt x="39196" y="22917"/>
                  </a:cubicBezTo>
                  <a:cubicBezTo>
                    <a:pt x="39279" y="22762"/>
                    <a:pt x="39101" y="22631"/>
                    <a:pt x="39101" y="22476"/>
                  </a:cubicBezTo>
                  <a:cubicBezTo>
                    <a:pt x="39113" y="22405"/>
                    <a:pt x="38553" y="21821"/>
                    <a:pt x="38589" y="21762"/>
                  </a:cubicBezTo>
                  <a:lnTo>
                    <a:pt x="38589" y="21762"/>
                  </a:lnTo>
                  <a:cubicBezTo>
                    <a:pt x="38577" y="21786"/>
                    <a:pt x="38886" y="22071"/>
                    <a:pt x="38874" y="22083"/>
                  </a:cubicBezTo>
                  <a:cubicBezTo>
                    <a:pt x="38898" y="22059"/>
                    <a:pt x="39029" y="22000"/>
                    <a:pt x="39184" y="21940"/>
                  </a:cubicBezTo>
                  <a:cubicBezTo>
                    <a:pt x="39255" y="21917"/>
                    <a:pt x="39327" y="21893"/>
                    <a:pt x="39386" y="21845"/>
                  </a:cubicBezTo>
                  <a:cubicBezTo>
                    <a:pt x="39529" y="21774"/>
                    <a:pt x="39660" y="21702"/>
                    <a:pt x="39732" y="21643"/>
                  </a:cubicBezTo>
                  <a:cubicBezTo>
                    <a:pt x="40756" y="20702"/>
                    <a:pt x="40910" y="20405"/>
                    <a:pt x="42232" y="20309"/>
                  </a:cubicBezTo>
                  <a:cubicBezTo>
                    <a:pt x="42294" y="20306"/>
                    <a:pt x="42357" y="20305"/>
                    <a:pt x="42419" y="20305"/>
                  </a:cubicBezTo>
                  <a:cubicBezTo>
                    <a:pt x="42703" y="20305"/>
                    <a:pt x="42986" y="20331"/>
                    <a:pt x="43269" y="20331"/>
                  </a:cubicBezTo>
                  <a:cubicBezTo>
                    <a:pt x="43400" y="20331"/>
                    <a:pt x="43530" y="20326"/>
                    <a:pt x="43661" y="20309"/>
                  </a:cubicBezTo>
                  <a:cubicBezTo>
                    <a:pt x="43816" y="20297"/>
                    <a:pt x="43935" y="20107"/>
                    <a:pt x="43792" y="19988"/>
                  </a:cubicBezTo>
                  <a:cubicBezTo>
                    <a:pt x="42041" y="18428"/>
                    <a:pt x="44732" y="17976"/>
                    <a:pt x="46304" y="17630"/>
                  </a:cubicBezTo>
                  <a:lnTo>
                    <a:pt x="46304" y="17630"/>
                  </a:lnTo>
                  <a:cubicBezTo>
                    <a:pt x="45899" y="17749"/>
                    <a:pt x="45566" y="17940"/>
                    <a:pt x="45768" y="18452"/>
                  </a:cubicBezTo>
                  <a:cubicBezTo>
                    <a:pt x="45909" y="18811"/>
                    <a:pt x="46078" y="18938"/>
                    <a:pt x="46256" y="18938"/>
                  </a:cubicBezTo>
                  <a:cubicBezTo>
                    <a:pt x="46632" y="18938"/>
                    <a:pt x="47052" y="18367"/>
                    <a:pt x="47352" y="18214"/>
                  </a:cubicBezTo>
                  <a:cubicBezTo>
                    <a:pt x="48423" y="17642"/>
                    <a:pt x="50150" y="18095"/>
                    <a:pt x="51174" y="17261"/>
                  </a:cubicBezTo>
                  <a:cubicBezTo>
                    <a:pt x="51233" y="17214"/>
                    <a:pt x="51233" y="17106"/>
                    <a:pt x="51197" y="17035"/>
                  </a:cubicBezTo>
                  <a:cubicBezTo>
                    <a:pt x="50912" y="16443"/>
                    <a:pt x="50588" y="16257"/>
                    <a:pt x="50246" y="16257"/>
                  </a:cubicBezTo>
                  <a:cubicBezTo>
                    <a:pt x="50017" y="16257"/>
                    <a:pt x="49781" y="16340"/>
                    <a:pt x="49542" y="16440"/>
                  </a:cubicBezTo>
                  <a:cubicBezTo>
                    <a:pt x="49531" y="16452"/>
                    <a:pt x="49519" y="16452"/>
                    <a:pt x="49495" y="16464"/>
                  </a:cubicBezTo>
                  <a:cubicBezTo>
                    <a:pt x="49223" y="16594"/>
                    <a:pt x="48939" y="16735"/>
                    <a:pt x="48679" y="16784"/>
                  </a:cubicBezTo>
                  <a:lnTo>
                    <a:pt x="48679" y="16784"/>
                  </a:lnTo>
                  <a:cubicBezTo>
                    <a:pt x="48680" y="16784"/>
                    <a:pt x="48678" y="16783"/>
                    <a:pt x="48675" y="16783"/>
                  </a:cubicBezTo>
                  <a:cubicBezTo>
                    <a:pt x="48614" y="16783"/>
                    <a:pt x="47933" y="16833"/>
                    <a:pt x="47911" y="16833"/>
                  </a:cubicBezTo>
                  <a:cubicBezTo>
                    <a:pt x="47387" y="16749"/>
                    <a:pt x="47078" y="16690"/>
                    <a:pt x="46911" y="16642"/>
                  </a:cubicBezTo>
                  <a:cubicBezTo>
                    <a:pt x="46899" y="16618"/>
                    <a:pt x="46899" y="16606"/>
                    <a:pt x="46887" y="16583"/>
                  </a:cubicBezTo>
                  <a:cubicBezTo>
                    <a:pt x="46875" y="16559"/>
                    <a:pt x="46864" y="16535"/>
                    <a:pt x="46852" y="16511"/>
                  </a:cubicBezTo>
                  <a:cubicBezTo>
                    <a:pt x="47114" y="16440"/>
                    <a:pt x="47626" y="16356"/>
                    <a:pt x="46744" y="15987"/>
                  </a:cubicBezTo>
                  <a:cubicBezTo>
                    <a:pt x="45887" y="15630"/>
                    <a:pt x="44887" y="15737"/>
                    <a:pt x="46768" y="15416"/>
                  </a:cubicBezTo>
                  <a:cubicBezTo>
                    <a:pt x="46875" y="15404"/>
                    <a:pt x="46923" y="15273"/>
                    <a:pt x="46899" y="15190"/>
                  </a:cubicBezTo>
                  <a:cubicBezTo>
                    <a:pt x="46769" y="14644"/>
                    <a:pt x="46324" y="14499"/>
                    <a:pt x="45815" y="14499"/>
                  </a:cubicBezTo>
                  <a:cubicBezTo>
                    <a:pt x="45391" y="14499"/>
                    <a:pt x="44922" y="14600"/>
                    <a:pt x="44554" y="14654"/>
                  </a:cubicBezTo>
                  <a:cubicBezTo>
                    <a:pt x="44054" y="14713"/>
                    <a:pt x="43589" y="14773"/>
                    <a:pt x="43173" y="15035"/>
                  </a:cubicBezTo>
                  <a:cubicBezTo>
                    <a:pt x="43042" y="15106"/>
                    <a:pt x="42970" y="15261"/>
                    <a:pt x="42851" y="15332"/>
                  </a:cubicBezTo>
                  <a:cubicBezTo>
                    <a:pt x="42540" y="15562"/>
                    <a:pt x="41969" y="15926"/>
                    <a:pt x="41820" y="15926"/>
                  </a:cubicBezTo>
                  <a:cubicBezTo>
                    <a:pt x="41729" y="15926"/>
                    <a:pt x="41792" y="15793"/>
                    <a:pt x="42161" y="15416"/>
                  </a:cubicBezTo>
                  <a:cubicBezTo>
                    <a:pt x="42992" y="14574"/>
                    <a:pt x="43872" y="14371"/>
                    <a:pt x="44783" y="14371"/>
                  </a:cubicBezTo>
                  <a:cubicBezTo>
                    <a:pt x="45629" y="14371"/>
                    <a:pt x="46501" y="14545"/>
                    <a:pt x="47385" y="14545"/>
                  </a:cubicBezTo>
                  <a:cubicBezTo>
                    <a:pt x="47596" y="14545"/>
                    <a:pt x="47807" y="14535"/>
                    <a:pt x="48018" y="14511"/>
                  </a:cubicBezTo>
                  <a:cubicBezTo>
                    <a:pt x="48649" y="14440"/>
                    <a:pt x="48459" y="14368"/>
                    <a:pt x="49042" y="14166"/>
                  </a:cubicBezTo>
                  <a:cubicBezTo>
                    <a:pt x="49650" y="13963"/>
                    <a:pt x="50543" y="13808"/>
                    <a:pt x="51126" y="13487"/>
                  </a:cubicBezTo>
                  <a:cubicBezTo>
                    <a:pt x="51185" y="13451"/>
                    <a:pt x="51221" y="13392"/>
                    <a:pt x="51221" y="13320"/>
                  </a:cubicBezTo>
                  <a:cubicBezTo>
                    <a:pt x="51174" y="11892"/>
                    <a:pt x="49185" y="11522"/>
                    <a:pt x="48054" y="11177"/>
                  </a:cubicBezTo>
                  <a:cubicBezTo>
                    <a:pt x="46161" y="10606"/>
                    <a:pt x="45840" y="9629"/>
                    <a:pt x="44363" y="8558"/>
                  </a:cubicBezTo>
                  <a:cubicBezTo>
                    <a:pt x="43963" y="8262"/>
                    <a:pt x="43810" y="8144"/>
                    <a:pt x="43511" y="8144"/>
                  </a:cubicBezTo>
                  <a:cubicBezTo>
                    <a:pt x="43401" y="8144"/>
                    <a:pt x="43271" y="8160"/>
                    <a:pt x="43101" y="8189"/>
                  </a:cubicBezTo>
                  <a:cubicBezTo>
                    <a:pt x="42327" y="8332"/>
                    <a:pt x="42958" y="9463"/>
                    <a:pt x="41708" y="9534"/>
                  </a:cubicBezTo>
                  <a:cubicBezTo>
                    <a:pt x="41565" y="9534"/>
                    <a:pt x="39255" y="7891"/>
                    <a:pt x="39029" y="7796"/>
                  </a:cubicBezTo>
                  <a:cubicBezTo>
                    <a:pt x="38283" y="7467"/>
                    <a:pt x="37033" y="7026"/>
                    <a:pt x="36045" y="7026"/>
                  </a:cubicBezTo>
                  <a:cubicBezTo>
                    <a:pt x="35710" y="7026"/>
                    <a:pt x="35404" y="7077"/>
                    <a:pt x="35160" y="7201"/>
                  </a:cubicBezTo>
                  <a:cubicBezTo>
                    <a:pt x="35088" y="7236"/>
                    <a:pt x="35053" y="7331"/>
                    <a:pt x="35076" y="7415"/>
                  </a:cubicBezTo>
                  <a:cubicBezTo>
                    <a:pt x="35255" y="8010"/>
                    <a:pt x="35588" y="8641"/>
                    <a:pt x="34850" y="8927"/>
                  </a:cubicBezTo>
                  <a:cubicBezTo>
                    <a:pt x="34791" y="8951"/>
                    <a:pt x="34731" y="8986"/>
                    <a:pt x="34719" y="9058"/>
                  </a:cubicBezTo>
                  <a:cubicBezTo>
                    <a:pt x="34707" y="9153"/>
                    <a:pt x="34695" y="9260"/>
                    <a:pt x="34683" y="9356"/>
                  </a:cubicBezTo>
                  <a:cubicBezTo>
                    <a:pt x="34660" y="9451"/>
                    <a:pt x="34695" y="9570"/>
                    <a:pt x="34814" y="9582"/>
                  </a:cubicBezTo>
                  <a:cubicBezTo>
                    <a:pt x="35481" y="9713"/>
                    <a:pt x="35374" y="10760"/>
                    <a:pt x="34707" y="10891"/>
                  </a:cubicBezTo>
                  <a:cubicBezTo>
                    <a:pt x="34648" y="10891"/>
                    <a:pt x="34588" y="10963"/>
                    <a:pt x="34576" y="11022"/>
                  </a:cubicBezTo>
                  <a:cubicBezTo>
                    <a:pt x="34576" y="11022"/>
                    <a:pt x="34576" y="11022"/>
                    <a:pt x="34576" y="11022"/>
                  </a:cubicBezTo>
                  <a:lnTo>
                    <a:pt x="34576" y="11022"/>
                  </a:lnTo>
                  <a:cubicBezTo>
                    <a:pt x="34574" y="11022"/>
                    <a:pt x="34470" y="12108"/>
                    <a:pt x="34576" y="12273"/>
                  </a:cubicBezTo>
                  <a:cubicBezTo>
                    <a:pt x="34074" y="12719"/>
                    <a:pt x="33680" y="12944"/>
                    <a:pt x="33395" y="12944"/>
                  </a:cubicBezTo>
                  <a:cubicBezTo>
                    <a:pt x="33186" y="12944"/>
                    <a:pt x="33036" y="12824"/>
                    <a:pt x="32945" y="12582"/>
                  </a:cubicBezTo>
                  <a:cubicBezTo>
                    <a:pt x="32707" y="12213"/>
                    <a:pt x="32588" y="11820"/>
                    <a:pt x="32588" y="11403"/>
                  </a:cubicBezTo>
                  <a:cubicBezTo>
                    <a:pt x="32362" y="11034"/>
                    <a:pt x="32445" y="10999"/>
                    <a:pt x="31981" y="10713"/>
                  </a:cubicBezTo>
                  <a:cubicBezTo>
                    <a:pt x="30945" y="10082"/>
                    <a:pt x="29171" y="10201"/>
                    <a:pt x="27980" y="9915"/>
                  </a:cubicBezTo>
                  <a:cubicBezTo>
                    <a:pt x="27402" y="9773"/>
                    <a:pt x="26343" y="9889"/>
                    <a:pt x="25850" y="9694"/>
                  </a:cubicBezTo>
                  <a:lnTo>
                    <a:pt x="25850" y="9694"/>
                  </a:lnTo>
                  <a:cubicBezTo>
                    <a:pt x="25863" y="9699"/>
                    <a:pt x="25874" y="9701"/>
                    <a:pt x="25883" y="9701"/>
                  </a:cubicBezTo>
                  <a:cubicBezTo>
                    <a:pt x="26069" y="9701"/>
                    <a:pt x="25271" y="8654"/>
                    <a:pt x="25041" y="8654"/>
                  </a:cubicBezTo>
                  <a:cubicBezTo>
                    <a:pt x="25005" y="8654"/>
                    <a:pt x="24983" y="8679"/>
                    <a:pt x="24980" y="8736"/>
                  </a:cubicBezTo>
                  <a:cubicBezTo>
                    <a:pt x="24992" y="8474"/>
                    <a:pt x="25123" y="8260"/>
                    <a:pt x="25313" y="8082"/>
                  </a:cubicBezTo>
                  <a:cubicBezTo>
                    <a:pt x="25337" y="8058"/>
                    <a:pt x="25373" y="8034"/>
                    <a:pt x="25408" y="7998"/>
                  </a:cubicBezTo>
                  <a:cubicBezTo>
                    <a:pt x="26361" y="7260"/>
                    <a:pt x="28659" y="7212"/>
                    <a:pt x="29361" y="6986"/>
                  </a:cubicBezTo>
                  <a:cubicBezTo>
                    <a:pt x="29373" y="6963"/>
                    <a:pt x="30108" y="6628"/>
                    <a:pt x="30027" y="6617"/>
                  </a:cubicBezTo>
                  <a:lnTo>
                    <a:pt x="30040" y="6617"/>
                  </a:lnTo>
                  <a:cubicBezTo>
                    <a:pt x="30076" y="6879"/>
                    <a:pt x="30147" y="7153"/>
                    <a:pt x="30171" y="7248"/>
                  </a:cubicBezTo>
                  <a:cubicBezTo>
                    <a:pt x="30201" y="7329"/>
                    <a:pt x="30275" y="7384"/>
                    <a:pt x="30362" y="7384"/>
                  </a:cubicBezTo>
                  <a:cubicBezTo>
                    <a:pt x="30377" y="7384"/>
                    <a:pt x="30393" y="7383"/>
                    <a:pt x="30409" y="7379"/>
                  </a:cubicBezTo>
                  <a:cubicBezTo>
                    <a:pt x="30683" y="7319"/>
                    <a:pt x="30997" y="7304"/>
                    <a:pt x="31321" y="7304"/>
                  </a:cubicBezTo>
                  <a:cubicBezTo>
                    <a:pt x="31651" y="7304"/>
                    <a:pt x="31991" y="7320"/>
                    <a:pt x="32311" y="7320"/>
                  </a:cubicBezTo>
                  <a:cubicBezTo>
                    <a:pt x="32675" y="7320"/>
                    <a:pt x="33013" y="7299"/>
                    <a:pt x="33278" y="7212"/>
                  </a:cubicBezTo>
                  <a:cubicBezTo>
                    <a:pt x="33409" y="7177"/>
                    <a:pt x="33862" y="7093"/>
                    <a:pt x="33898" y="6867"/>
                  </a:cubicBezTo>
                  <a:cubicBezTo>
                    <a:pt x="33945" y="6581"/>
                    <a:pt x="33957" y="6581"/>
                    <a:pt x="33886" y="6474"/>
                  </a:cubicBezTo>
                  <a:lnTo>
                    <a:pt x="33886" y="6474"/>
                  </a:lnTo>
                  <a:cubicBezTo>
                    <a:pt x="34433" y="6569"/>
                    <a:pt x="35053" y="6605"/>
                    <a:pt x="35481" y="6641"/>
                  </a:cubicBezTo>
                  <a:cubicBezTo>
                    <a:pt x="35556" y="6647"/>
                    <a:pt x="35629" y="6650"/>
                    <a:pt x="35702" y="6650"/>
                  </a:cubicBezTo>
                  <a:cubicBezTo>
                    <a:pt x="36046" y="6650"/>
                    <a:pt x="36367" y="6591"/>
                    <a:pt x="36701" y="6591"/>
                  </a:cubicBezTo>
                  <a:cubicBezTo>
                    <a:pt x="36966" y="6591"/>
                    <a:pt x="37239" y="6628"/>
                    <a:pt x="37541" y="6760"/>
                  </a:cubicBezTo>
                  <a:cubicBezTo>
                    <a:pt x="37874" y="6903"/>
                    <a:pt x="38101" y="7129"/>
                    <a:pt x="38434" y="7272"/>
                  </a:cubicBezTo>
                  <a:cubicBezTo>
                    <a:pt x="39218" y="7609"/>
                    <a:pt x="40672" y="8128"/>
                    <a:pt x="41813" y="8128"/>
                  </a:cubicBezTo>
                  <a:cubicBezTo>
                    <a:pt x="42162" y="8128"/>
                    <a:pt x="42482" y="8080"/>
                    <a:pt x="42744" y="7963"/>
                  </a:cubicBezTo>
                  <a:cubicBezTo>
                    <a:pt x="42875" y="7915"/>
                    <a:pt x="42851" y="7760"/>
                    <a:pt x="42792" y="7665"/>
                  </a:cubicBezTo>
                  <a:cubicBezTo>
                    <a:pt x="42673" y="7522"/>
                    <a:pt x="42280" y="7320"/>
                    <a:pt x="41911" y="7165"/>
                  </a:cubicBezTo>
                  <a:lnTo>
                    <a:pt x="41911" y="7165"/>
                  </a:lnTo>
                  <a:cubicBezTo>
                    <a:pt x="42244" y="7188"/>
                    <a:pt x="42613" y="7206"/>
                    <a:pt x="42869" y="7206"/>
                  </a:cubicBezTo>
                  <a:cubicBezTo>
                    <a:pt x="43006" y="7206"/>
                    <a:pt x="43111" y="7201"/>
                    <a:pt x="43161" y="7189"/>
                  </a:cubicBezTo>
                  <a:cubicBezTo>
                    <a:pt x="44137" y="6962"/>
                    <a:pt x="44839" y="6355"/>
                    <a:pt x="44363" y="5367"/>
                  </a:cubicBezTo>
                  <a:cubicBezTo>
                    <a:pt x="43923" y="4486"/>
                    <a:pt x="41815" y="3605"/>
                    <a:pt x="40898" y="3438"/>
                  </a:cubicBezTo>
                  <a:cubicBezTo>
                    <a:pt x="40369" y="3343"/>
                    <a:pt x="39830" y="3319"/>
                    <a:pt x="39290" y="3319"/>
                  </a:cubicBezTo>
                  <a:cubicBezTo>
                    <a:pt x="38749" y="3319"/>
                    <a:pt x="38208" y="3343"/>
                    <a:pt x="37672" y="3343"/>
                  </a:cubicBezTo>
                  <a:cubicBezTo>
                    <a:pt x="36565" y="3343"/>
                    <a:pt x="35755" y="3105"/>
                    <a:pt x="34719" y="2879"/>
                  </a:cubicBezTo>
                  <a:cubicBezTo>
                    <a:pt x="34422" y="2816"/>
                    <a:pt x="34121" y="2792"/>
                    <a:pt x="33818" y="2792"/>
                  </a:cubicBezTo>
                  <a:cubicBezTo>
                    <a:pt x="33428" y="2792"/>
                    <a:pt x="33036" y="2832"/>
                    <a:pt x="32647" y="2879"/>
                  </a:cubicBezTo>
                  <a:cubicBezTo>
                    <a:pt x="32969" y="2807"/>
                    <a:pt x="33290" y="2724"/>
                    <a:pt x="33612" y="2652"/>
                  </a:cubicBezTo>
                  <a:cubicBezTo>
                    <a:pt x="34103" y="2537"/>
                    <a:pt x="34555" y="2493"/>
                    <a:pt x="34989" y="2493"/>
                  </a:cubicBezTo>
                  <a:cubicBezTo>
                    <a:pt x="36039" y="2493"/>
                    <a:pt x="36984" y="2754"/>
                    <a:pt x="38112" y="2914"/>
                  </a:cubicBezTo>
                  <a:cubicBezTo>
                    <a:pt x="39327" y="3081"/>
                    <a:pt x="40506" y="2879"/>
                    <a:pt x="41696" y="3248"/>
                  </a:cubicBezTo>
                  <a:cubicBezTo>
                    <a:pt x="42315" y="3438"/>
                    <a:pt x="42875" y="3819"/>
                    <a:pt x="43458" y="4045"/>
                  </a:cubicBezTo>
                  <a:cubicBezTo>
                    <a:pt x="43756" y="4153"/>
                    <a:pt x="44935" y="4212"/>
                    <a:pt x="45078" y="4295"/>
                  </a:cubicBezTo>
                  <a:cubicBezTo>
                    <a:pt x="45089" y="4307"/>
                    <a:pt x="45101" y="4307"/>
                    <a:pt x="45113" y="4307"/>
                  </a:cubicBezTo>
                  <a:cubicBezTo>
                    <a:pt x="45066" y="4355"/>
                    <a:pt x="45006" y="4450"/>
                    <a:pt x="44911" y="4617"/>
                  </a:cubicBezTo>
                  <a:cubicBezTo>
                    <a:pt x="44875" y="4664"/>
                    <a:pt x="44875" y="4748"/>
                    <a:pt x="44911" y="4807"/>
                  </a:cubicBezTo>
                  <a:cubicBezTo>
                    <a:pt x="45268" y="5343"/>
                    <a:pt x="45566" y="5141"/>
                    <a:pt x="46137" y="5307"/>
                  </a:cubicBezTo>
                  <a:cubicBezTo>
                    <a:pt x="46292" y="5367"/>
                    <a:pt x="46399" y="5379"/>
                    <a:pt x="46483" y="5391"/>
                  </a:cubicBezTo>
                  <a:cubicBezTo>
                    <a:pt x="46506" y="5415"/>
                    <a:pt x="46530" y="5438"/>
                    <a:pt x="46554" y="5462"/>
                  </a:cubicBezTo>
                  <a:cubicBezTo>
                    <a:pt x="46483" y="5593"/>
                    <a:pt x="46459" y="5748"/>
                    <a:pt x="46530" y="5855"/>
                  </a:cubicBezTo>
                  <a:cubicBezTo>
                    <a:pt x="46562" y="5908"/>
                    <a:pt x="46613" y="5952"/>
                    <a:pt x="46675" y="5952"/>
                  </a:cubicBezTo>
                  <a:cubicBezTo>
                    <a:pt x="46682" y="5952"/>
                    <a:pt x="46689" y="5952"/>
                    <a:pt x="46697" y="5950"/>
                  </a:cubicBezTo>
                  <a:cubicBezTo>
                    <a:pt x="46733" y="5950"/>
                    <a:pt x="46756" y="5938"/>
                    <a:pt x="46792" y="5927"/>
                  </a:cubicBezTo>
                  <a:cubicBezTo>
                    <a:pt x="46816" y="6069"/>
                    <a:pt x="46852" y="6212"/>
                    <a:pt x="46935" y="6296"/>
                  </a:cubicBezTo>
                  <a:cubicBezTo>
                    <a:pt x="47316" y="6712"/>
                    <a:pt x="48566" y="7177"/>
                    <a:pt x="48935" y="7391"/>
                  </a:cubicBezTo>
                  <a:cubicBezTo>
                    <a:pt x="49471" y="7712"/>
                    <a:pt x="49995" y="7855"/>
                    <a:pt x="50578" y="8070"/>
                  </a:cubicBezTo>
                  <a:cubicBezTo>
                    <a:pt x="51174" y="8296"/>
                    <a:pt x="51626" y="8665"/>
                    <a:pt x="52221" y="8808"/>
                  </a:cubicBezTo>
                  <a:cubicBezTo>
                    <a:pt x="52235" y="8811"/>
                    <a:pt x="52249" y="8812"/>
                    <a:pt x="52264" y="8812"/>
                  </a:cubicBezTo>
                  <a:cubicBezTo>
                    <a:pt x="52415" y="8812"/>
                    <a:pt x="52618" y="8673"/>
                    <a:pt x="52719" y="8673"/>
                  </a:cubicBezTo>
                  <a:cubicBezTo>
                    <a:pt x="52729" y="8673"/>
                    <a:pt x="52737" y="8674"/>
                    <a:pt x="52745" y="8677"/>
                  </a:cubicBezTo>
                  <a:cubicBezTo>
                    <a:pt x="53233" y="8867"/>
                    <a:pt x="53864" y="9570"/>
                    <a:pt x="54376" y="9582"/>
                  </a:cubicBezTo>
                  <a:cubicBezTo>
                    <a:pt x="54407" y="9583"/>
                    <a:pt x="54437" y="9583"/>
                    <a:pt x="54465" y="9583"/>
                  </a:cubicBezTo>
                  <a:cubicBezTo>
                    <a:pt x="56007" y="9583"/>
                    <a:pt x="54384" y="8024"/>
                    <a:pt x="54174" y="7474"/>
                  </a:cubicBezTo>
                  <a:cubicBezTo>
                    <a:pt x="54174" y="7462"/>
                    <a:pt x="54174" y="7439"/>
                    <a:pt x="54162" y="7415"/>
                  </a:cubicBezTo>
                  <a:cubicBezTo>
                    <a:pt x="54139" y="7323"/>
                    <a:pt x="54067" y="7281"/>
                    <a:pt x="53994" y="7281"/>
                  </a:cubicBezTo>
                  <a:cubicBezTo>
                    <a:pt x="53952" y="7281"/>
                    <a:pt x="53910" y="7294"/>
                    <a:pt x="53876" y="7320"/>
                  </a:cubicBezTo>
                  <a:cubicBezTo>
                    <a:pt x="53876" y="7262"/>
                    <a:pt x="53876" y="7222"/>
                    <a:pt x="53872" y="7222"/>
                  </a:cubicBezTo>
                  <a:cubicBezTo>
                    <a:pt x="53871" y="7222"/>
                    <a:pt x="53868" y="7230"/>
                    <a:pt x="53864" y="7248"/>
                  </a:cubicBezTo>
                  <a:cubicBezTo>
                    <a:pt x="53897" y="7054"/>
                    <a:pt x="53870" y="6996"/>
                    <a:pt x="53839" y="6996"/>
                  </a:cubicBezTo>
                  <a:cubicBezTo>
                    <a:pt x="53835" y="6996"/>
                    <a:pt x="53832" y="6997"/>
                    <a:pt x="53829" y="6998"/>
                  </a:cubicBezTo>
                  <a:cubicBezTo>
                    <a:pt x="53852" y="6962"/>
                    <a:pt x="53876" y="6927"/>
                    <a:pt x="53924" y="6867"/>
                  </a:cubicBezTo>
                  <a:lnTo>
                    <a:pt x="53924" y="6867"/>
                  </a:lnTo>
                  <a:cubicBezTo>
                    <a:pt x="53918" y="6875"/>
                    <a:pt x="53923" y="6878"/>
                    <a:pt x="53936" y="6878"/>
                  </a:cubicBezTo>
                  <a:cubicBezTo>
                    <a:pt x="54027" y="6878"/>
                    <a:pt x="54515" y="6718"/>
                    <a:pt x="54567" y="6677"/>
                  </a:cubicBezTo>
                  <a:cubicBezTo>
                    <a:pt x="54674" y="6617"/>
                    <a:pt x="54674" y="6331"/>
                    <a:pt x="54710" y="6296"/>
                  </a:cubicBezTo>
                  <a:lnTo>
                    <a:pt x="54710" y="6296"/>
                  </a:lnTo>
                  <a:cubicBezTo>
                    <a:pt x="54666" y="6322"/>
                    <a:pt x="54637" y="6334"/>
                    <a:pt x="54620" y="6334"/>
                  </a:cubicBezTo>
                  <a:cubicBezTo>
                    <a:pt x="54553" y="6334"/>
                    <a:pt x="54665" y="6159"/>
                    <a:pt x="54769" y="6046"/>
                  </a:cubicBezTo>
                  <a:cubicBezTo>
                    <a:pt x="54805" y="6046"/>
                    <a:pt x="54853" y="6058"/>
                    <a:pt x="54888" y="6058"/>
                  </a:cubicBezTo>
                  <a:cubicBezTo>
                    <a:pt x="54865" y="6105"/>
                    <a:pt x="54841" y="6153"/>
                    <a:pt x="54805" y="6236"/>
                  </a:cubicBezTo>
                  <a:cubicBezTo>
                    <a:pt x="54803" y="6238"/>
                    <a:pt x="54807" y="6239"/>
                    <a:pt x="54814" y="6239"/>
                  </a:cubicBezTo>
                  <a:cubicBezTo>
                    <a:pt x="54857" y="6239"/>
                    <a:pt x="55044" y="6211"/>
                    <a:pt x="55126" y="6200"/>
                  </a:cubicBezTo>
                  <a:cubicBezTo>
                    <a:pt x="55234" y="6177"/>
                    <a:pt x="55281" y="6058"/>
                    <a:pt x="55257" y="5962"/>
                  </a:cubicBezTo>
                  <a:cubicBezTo>
                    <a:pt x="55019" y="4819"/>
                    <a:pt x="53186" y="4212"/>
                    <a:pt x="52209" y="3926"/>
                  </a:cubicBezTo>
                  <a:cubicBezTo>
                    <a:pt x="50757" y="3498"/>
                    <a:pt x="49423" y="3069"/>
                    <a:pt x="48030" y="2486"/>
                  </a:cubicBezTo>
                  <a:cubicBezTo>
                    <a:pt x="44089" y="843"/>
                    <a:pt x="39589" y="200"/>
                    <a:pt x="35326" y="33"/>
                  </a:cubicBezTo>
                  <a:cubicBezTo>
                    <a:pt x="34723" y="11"/>
                    <a:pt x="34119" y="1"/>
                    <a:pt x="335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5"/>
            <p:cNvSpPr/>
            <p:nvPr/>
          </p:nvSpPr>
          <p:spPr>
            <a:xfrm>
              <a:off x="6788003" y="2039876"/>
              <a:ext cx="518" cy="270"/>
            </a:xfrm>
            <a:custGeom>
              <a:rect b="b" l="l" r="r" t="t"/>
              <a:pathLst>
                <a:path extrusionOk="0" h="13" w="25">
                  <a:moveTo>
                    <a:pt x="24" y="0"/>
                  </a:moveTo>
                  <a:cubicBezTo>
                    <a:pt x="12" y="0"/>
                    <a:pt x="12" y="0"/>
                    <a:pt x="0" y="12"/>
                  </a:cubicBezTo>
                  <a:cubicBezTo>
                    <a:pt x="12" y="12"/>
                    <a:pt x="12" y="0"/>
                    <a:pt x="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5"/>
            <p:cNvSpPr/>
            <p:nvPr/>
          </p:nvSpPr>
          <p:spPr>
            <a:xfrm>
              <a:off x="6270478" y="2061858"/>
              <a:ext cx="228" cy="664"/>
            </a:xfrm>
            <a:custGeom>
              <a:rect b="b" l="l" r="r" t="t"/>
              <a:pathLst>
                <a:path extrusionOk="0" h="32" w="11">
                  <a:moveTo>
                    <a:pt x="1" y="0"/>
                  </a:moveTo>
                  <a:cubicBezTo>
                    <a:pt x="6" y="22"/>
                    <a:pt x="9" y="32"/>
                    <a:pt x="10" y="32"/>
                  </a:cubicBezTo>
                  <a:cubicBezTo>
                    <a:pt x="10" y="32"/>
                    <a:pt x="7" y="19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5"/>
            <p:cNvSpPr/>
            <p:nvPr/>
          </p:nvSpPr>
          <p:spPr>
            <a:xfrm>
              <a:off x="6673926" y="2195967"/>
              <a:ext cx="121501" cy="71358"/>
            </a:xfrm>
            <a:custGeom>
              <a:rect b="b" l="l" r="r" t="t"/>
              <a:pathLst>
                <a:path extrusionOk="0" h="3441" w="5859">
                  <a:moveTo>
                    <a:pt x="1519" y="1"/>
                  </a:moveTo>
                  <a:cubicBezTo>
                    <a:pt x="1477" y="1"/>
                    <a:pt x="1429" y="46"/>
                    <a:pt x="1394" y="46"/>
                  </a:cubicBezTo>
                  <a:lnTo>
                    <a:pt x="1382" y="46"/>
                  </a:lnTo>
                  <a:cubicBezTo>
                    <a:pt x="548" y="665"/>
                    <a:pt x="1" y="1987"/>
                    <a:pt x="906" y="2368"/>
                  </a:cubicBezTo>
                  <a:cubicBezTo>
                    <a:pt x="1035" y="2424"/>
                    <a:pt x="1197" y="2438"/>
                    <a:pt x="1361" y="2438"/>
                  </a:cubicBezTo>
                  <a:cubicBezTo>
                    <a:pt x="1514" y="2438"/>
                    <a:pt x="1668" y="2426"/>
                    <a:pt x="1799" y="2426"/>
                  </a:cubicBezTo>
                  <a:cubicBezTo>
                    <a:pt x="1824" y="2426"/>
                    <a:pt x="1847" y="2426"/>
                    <a:pt x="1870" y="2427"/>
                  </a:cubicBezTo>
                  <a:cubicBezTo>
                    <a:pt x="2573" y="2463"/>
                    <a:pt x="3013" y="2427"/>
                    <a:pt x="3573" y="2856"/>
                  </a:cubicBezTo>
                  <a:cubicBezTo>
                    <a:pt x="4028" y="3197"/>
                    <a:pt x="4755" y="3441"/>
                    <a:pt x="5338" y="3441"/>
                  </a:cubicBezTo>
                  <a:cubicBezTo>
                    <a:pt x="5365" y="3441"/>
                    <a:pt x="5392" y="3440"/>
                    <a:pt x="5418" y="3439"/>
                  </a:cubicBezTo>
                  <a:cubicBezTo>
                    <a:pt x="5692" y="3439"/>
                    <a:pt x="5823" y="3391"/>
                    <a:pt x="5835" y="3070"/>
                  </a:cubicBezTo>
                  <a:cubicBezTo>
                    <a:pt x="5859" y="2439"/>
                    <a:pt x="5311" y="2379"/>
                    <a:pt x="4894" y="2332"/>
                  </a:cubicBezTo>
                  <a:cubicBezTo>
                    <a:pt x="3977" y="2201"/>
                    <a:pt x="4227" y="1225"/>
                    <a:pt x="3501" y="808"/>
                  </a:cubicBezTo>
                  <a:cubicBezTo>
                    <a:pt x="3180" y="641"/>
                    <a:pt x="2834" y="689"/>
                    <a:pt x="2489" y="629"/>
                  </a:cubicBezTo>
                  <a:cubicBezTo>
                    <a:pt x="1977" y="534"/>
                    <a:pt x="1870" y="355"/>
                    <a:pt x="1560" y="22"/>
                  </a:cubicBezTo>
                  <a:cubicBezTo>
                    <a:pt x="1548" y="6"/>
                    <a:pt x="1534" y="1"/>
                    <a:pt x="15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5"/>
            <p:cNvSpPr/>
            <p:nvPr/>
          </p:nvSpPr>
          <p:spPr>
            <a:xfrm>
              <a:off x="6094686" y="3117563"/>
              <a:ext cx="47924" cy="45125"/>
            </a:xfrm>
            <a:custGeom>
              <a:rect b="b" l="l" r="r" t="t"/>
              <a:pathLst>
                <a:path extrusionOk="0" h="2176" w="2311">
                  <a:moveTo>
                    <a:pt x="655" y="0"/>
                  </a:moveTo>
                  <a:cubicBezTo>
                    <a:pt x="455" y="0"/>
                    <a:pt x="267" y="54"/>
                    <a:pt x="120" y="194"/>
                  </a:cubicBezTo>
                  <a:cubicBezTo>
                    <a:pt x="84" y="206"/>
                    <a:pt x="60" y="229"/>
                    <a:pt x="36" y="277"/>
                  </a:cubicBezTo>
                  <a:cubicBezTo>
                    <a:pt x="13" y="313"/>
                    <a:pt x="1" y="360"/>
                    <a:pt x="1" y="396"/>
                  </a:cubicBezTo>
                  <a:cubicBezTo>
                    <a:pt x="1" y="503"/>
                    <a:pt x="36" y="610"/>
                    <a:pt x="60" y="718"/>
                  </a:cubicBezTo>
                  <a:cubicBezTo>
                    <a:pt x="132" y="1051"/>
                    <a:pt x="215" y="1396"/>
                    <a:pt x="346" y="1706"/>
                  </a:cubicBezTo>
                  <a:cubicBezTo>
                    <a:pt x="445" y="1936"/>
                    <a:pt x="593" y="2176"/>
                    <a:pt x="858" y="2176"/>
                  </a:cubicBezTo>
                  <a:cubicBezTo>
                    <a:pt x="881" y="2176"/>
                    <a:pt x="905" y="2174"/>
                    <a:pt x="929" y="2170"/>
                  </a:cubicBezTo>
                  <a:cubicBezTo>
                    <a:pt x="1191" y="2122"/>
                    <a:pt x="1418" y="1872"/>
                    <a:pt x="1560" y="1658"/>
                  </a:cubicBezTo>
                  <a:cubicBezTo>
                    <a:pt x="1703" y="1444"/>
                    <a:pt x="1715" y="1360"/>
                    <a:pt x="1989" y="1230"/>
                  </a:cubicBezTo>
                  <a:cubicBezTo>
                    <a:pt x="2096" y="1170"/>
                    <a:pt x="2191" y="1134"/>
                    <a:pt x="2227" y="1003"/>
                  </a:cubicBezTo>
                  <a:cubicBezTo>
                    <a:pt x="2311" y="729"/>
                    <a:pt x="1965" y="527"/>
                    <a:pt x="1787" y="396"/>
                  </a:cubicBezTo>
                  <a:cubicBezTo>
                    <a:pt x="1501" y="214"/>
                    <a:pt x="1053" y="0"/>
                    <a:pt x="6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5"/>
            <p:cNvSpPr/>
            <p:nvPr/>
          </p:nvSpPr>
          <p:spPr>
            <a:xfrm>
              <a:off x="7146264" y="2292251"/>
              <a:ext cx="266933" cy="689688"/>
            </a:xfrm>
            <a:custGeom>
              <a:rect b="b" l="l" r="r" t="t"/>
              <a:pathLst>
                <a:path extrusionOk="0" h="33258" w="12872">
                  <a:moveTo>
                    <a:pt x="10156" y="25264"/>
                  </a:moveTo>
                  <a:lnTo>
                    <a:pt x="10156" y="25264"/>
                  </a:lnTo>
                  <a:cubicBezTo>
                    <a:pt x="10192" y="25407"/>
                    <a:pt x="10240" y="25561"/>
                    <a:pt x="10287" y="25752"/>
                  </a:cubicBezTo>
                  <a:cubicBezTo>
                    <a:pt x="10371" y="26109"/>
                    <a:pt x="10430" y="26395"/>
                    <a:pt x="10478" y="26657"/>
                  </a:cubicBezTo>
                  <a:cubicBezTo>
                    <a:pt x="10371" y="26192"/>
                    <a:pt x="10264" y="25728"/>
                    <a:pt x="10156" y="25264"/>
                  </a:cubicBezTo>
                  <a:close/>
                  <a:moveTo>
                    <a:pt x="209" y="1"/>
                  </a:moveTo>
                  <a:cubicBezTo>
                    <a:pt x="154" y="1"/>
                    <a:pt x="105" y="33"/>
                    <a:pt x="72" y="82"/>
                  </a:cubicBezTo>
                  <a:cubicBezTo>
                    <a:pt x="24" y="118"/>
                    <a:pt x="0" y="177"/>
                    <a:pt x="24" y="249"/>
                  </a:cubicBezTo>
                  <a:cubicBezTo>
                    <a:pt x="774" y="4071"/>
                    <a:pt x="4227" y="6333"/>
                    <a:pt x="5668" y="9917"/>
                  </a:cubicBezTo>
                  <a:cubicBezTo>
                    <a:pt x="6906" y="13012"/>
                    <a:pt x="7478" y="16394"/>
                    <a:pt x="8430" y="19572"/>
                  </a:cubicBezTo>
                  <a:cubicBezTo>
                    <a:pt x="9371" y="22740"/>
                    <a:pt x="10014" y="25919"/>
                    <a:pt x="10609" y="29145"/>
                  </a:cubicBezTo>
                  <a:cubicBezTo>
                    <a:pt x="10760" y="30006"/>
                    <a:pt x="11219" y="33258"/>
                    <a:pt x="12586" y="33258"/>
                  </a:cubicBezTo>
                  <a:cubicBezTo>
                    <a:pt x="12617" y="33258"/>
                    <a:pt x="12648" y="33256"/>
                    <a:pt x="12681" y="33253"/>
                  </a:cubicBezTo>
                  <a:cubicBezTo>
                    <a:pt x="12788" y="33241"/>
                    <a:pt x="12871" y="33181"/>
                    <a:pt x="12871" y="33062"/>
                  </a:cubicBezTo>
                  <a:cubicBezTo>
                    <a:pt x="12538" y="20918"/>
                    <a:pt x="8180" y="9405"/>
                    <a:pt x="370" y="94"/>
                  </a:cubicBezTo>
                  <a:cubicBezTo>
                    <a:pt x="346" y="58"/>
                    <a:pt x="322" y="34"/>
                    <a:pt x="286" y="22"/>
                  </a:cubicBezTo>
                  <a:cubicBezTo>
                    <a:pt x="260" y="8"/>
                    <a:pt x="234" y="1"/>
                    <a:pt x="2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5"/>
            <p:cNvSpPr/>
            <p:nvPr/>
          </p:nvSpPr>
          <p:spPr>
            <a:xfrm>
              <a:off x="6822075" y="2052961"/>
              <a:ext cx="80026" cy="51864"/>
            </a:xfrm>
            <a:custGeom>
              <a:rect b="b" l="l" r="r" t="t"/>
              <a:pathLst>
                <a:path extrusionOk="0" h="2501" w="3859">
                  <a:moveTo>
                    <a:pt x="1896" y="5"/>
                  </a:moveTo>
                  <a:cubicBezTo>
                    <a:pt x="1878" y="5"/>
                    <a:pt x="1861" y="7"/>
                    <a:pt x="1846" y="12"/>
                  </a:cubicBezTo>
                  <a:lnTo>
                    <a:pt x="1834" y="12"/>
                  </a:lnTo>
                  <a:cubicBezTo>
                    <a:pt x="1620" y="48"/>
                    <a:pt x="1" y="1"/>
                    <a:pt x="310" y="620"/>
                  </a:cubicBezTo>
                  <a:cubicBezTo>
                    <a:pt x="441" y="858"/>
                    <a:pt x="917" y="989"/>
                    <a:pt x="1132" y="1132"/>
                  </a:cubicBezTo>
                  <a:cubicBezTo>
                    <a:pt x="1608" y="1441"/>
                    <a:pt x="1929" y="1917"/>
                    <a:pt x="2394" y="2227"/>
                  </a:cubicBezTo>
                  <a:cubicBezTo>
                    <a:pt x="2624" y="2370"/>
                    <a:pt x="2919" y="2500"/>
                    <a:pt x="3175" y="2500"/>
                  </a:cubicBezTo>
                  <a:cubicBezTo>
                    <a:pt x="3410" y="2500"/>
                    <a:pt x="3612" y="2391"/>
                    <a:pt x="3703" y="2084"/>
                  </a:cubicBezTo>
                  <a:cubicBezTo>
                    <a:pt x="3787" y="1798"/>
                    <a:pt x="3858" y="1298"/>
                    <a:pt x="3691" y="1048"/>
                  </a:cubicBezTo>
                  <a:cubicBezTo>
                    <a:pt x="3560" y="858"/>
                    <a:pt x="3120" y="703"/>
                    <a:pt x="2929" y="584"/>
                  </a:cubicBezTo>
                  <a:cubicBezTo>
                    <a:pt x="2608" y="393"/>
                    <a:pt x="2298" y="215"/>
                    <a:pt x="1977" y="24"/>
                  </a:cubicBezTo>
                  <a:cubicBezTo>
                    <a:pt x="1949" y="10"/>
                    <a:pt x="1921" y="5"/>
                    <a:pt x="1896" y="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5"/>
            <p:cNvSpPr/>
            <p:nvPr/>
          </p:nvSpPr>
          <p:spPr>
            <a:xfrm>
              <a:off x="6142092" y="4012033"/>
              <a:ext cx="487912" cy="75858"/>
            </a:xfrm>
            <a:custGeom>
              <a:rect b="b" l="l" r="r" t="t"/>
              <a:pathLst>
                <a:path extrusionOk="0" h="3658" w="23528">
                  <a:moveTo>
                    <a:pt x="22412" y="0"/>
                  </a:moveTo>
                  <a:cubicBezTo>
                    <a:pt x="21555" y="0"/>
                    <a:pt x="20563" y="308"/>
                    <a:pt x="19932" y="483"/>
                  </a:cubicBezTo>
                  <a:cubicBezTo>
                    <a:pt x="18408" y="1042"/>
                    <a:pt x="16919" y="1733"/>
                    <a:pt x="15407" y="2316"/>
                  </a:cubicBezTo>
                  <a:cubicBezTo>
                    <a:pt x="14586" y="2638"/>
                    <a:pt x="13550" y="2840"/>
                    <a:pt x="12502" y="2995"/>
                  </a:cubicBezTo>
                  <a:cubicBezTo>
                    <a:pt x="12312" y="3007"/>
                    <a:pt x="12121" y="3031"/>
                    <a:pt x="11895" y="3066"/>
                  </a:cubicBezTo>
                  <a:lnTo>
                    <a:pt x="11883" y="3066"/>
                  </a:lnTo>
                  <a:cubicBezTo>
                    <a:pt x="11193" y="3150"/>
                    <a:pt x="10526" y="3209"/>
                    <a:pt x="9931" y="3245"/>
                  </a:cubicBezTo>
                  <a:cubicBezTo>
                    <a:pt x="9883" y="3257"/>
                    <a:pt x="9847" y="3269"/>
                    <a:pt x="9811" y="3304"/>
                  </a:cubicBezTo>
                  <a:cubicBezTo>
                    <a:pt x="9788" y="3269"/>
                    <a:pt x="9752" y="3257"/>
                    <a:pt x="9692" y="3245"/>
                  </a:cubicBezTo>
                  <a:cubicBezTo>
                    <a:pt x="6736" y="3132"/>
                    <a:pt x="3727" y="2549"/>
                    <a:pt x="765" y="2549"/>
                  </a:cubicBezTo>
                  <a:cubicBezTo>
                    <a:pt x="601" y="2549"/>
                    <a:pt x="438" y="2551"/>
                    <a:pt x="275" y="2554"/>
                  </a:cubicBezTo>
                  <a:cubicBezTo>
                    <a:pt x="72" y="2566"/>
                    <a:pt x="1" y="2900"/>
                    <a:pt x="227" y="2935"/>
                  </a:cubicBezTo>
                  <a:cubicBezTo>
                    <a:pt x="429" y="2959"/>
                    <a:pt x="632" y="2983"/>
                    <a:pt x="834" y="3019"/>
                  </a:cubicBezTo>
                  <a:cubicBezTo>
                    <a:pt x="965" y="3054"/>
                    <a:pt x="1168" y="3078"/>
                    <a:pt x="1394" y="3090"/>
                  </a:cubicBezTo>
                  <a:cubicBezTo>
                    <a:pt x="3858" y="3435"/>
                    <a:pt x="6347" y="3626"/>
                    <a:pt x="8847" y="3638"/>
                  </a:cubicBezTo>
                  <a:cubicBezTo>
                    <a:pt x="9133" y="3638"/>
                    <a:pt x="9407" y="3638"/>
                    <a:pt x="9692" y="3626"/>
                  </a:cubicBezTo>
                  <a:cubicBezTo>
                    <a:pt x="9740" y="3626"/>
                    <a:pt x="9788" y="3614"/>
                    <a:pt x="9811" y="3590"/>
                  </a:cubicBezTo>
                  <a:cubicBezTo>
                    <a:pt x="9847" y="3614"/>
                    <a:pt x="9883" y="3626"/>
                    <a:pt x="9931" y="3626"/>
                  </a:cubicBezTo>
                  <a:cubicBezTo>
                    <a:pt x="10145" y="3626"/>
                    <a:pt x="10359" y="3614"/>
                    <a:pt x="10573" y="3614"/>
                  </a:cubicBezTo>
                  <a:cubicBezTo>
                    <a:pt x="10683" y="3644"/>
                    <a:pt x="10812" y="3657"/>
                    <a:pt x="10955" y="3657"/>
                  </a:cubicBezTo>
                  <a:cubicBezTo>
                    <a:pt x="11153" y="3657"/>
                    <a:pt x="11379" y="3632"/>
                    <a:pt x="11621" y="3590"/>
                  </a:cubicBezTo>
                  <a:cubicBezTo>
                    <a:pt x="13764" y="3543"/>
                    <a:pt x="16110" y="3447"/>
                    <a:pt x="17967" y="2709"/>
                  </a:cubicBezTo>
                  <a:cubicBezTo>
                    <a:pt x="19444" y="2114"/>
                    <a:pt x="20884" y="1447"/>
                    <a:pt x="22408" y="923"/>
                  </a:cubicBezTo>
                  <a:cubicBezTo>
                    <a:pt x="22742" y="804"/>
                    <a:pt x="23182" y="768"/>
                    <a:pt x="23444" y="506"/>
                  </a:cubicBezTo>
                  <a:cubicBezTo>
                    <a:pt x="23527" y="423"/>
                    <a:pt x="23516" y="268"/>
                    <a:pt x="23408" y="209"/>
                  </a:cubicBezTo>
                  <a:cubicBezTo>
                    <a:pt x="23128" y="58"/>
                    <a:pt x="22782" y="0"/>
                    <a:pt x="224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5"/>
            <p:cNvSpPr/>
            <p:nvPr/>
          </p:nvSpPr>
          <p:spPr>
            <a:xfrm>
              <a:off x="5358671" y="2361598"/>
              <a:ext cx="2062427" cy="1726127"/>
            </a:xfrm>
            <a:custGeom>
              <a:rect b="b" l="l" r="r" t="t"/>
              <a:pathLst>
                <a:path extrusionOk="0" h="83237" w="99454">
                  <a:moveTo>
                    <a:pt x="89619" y="0"/>
                  </a:moveTo>
                  <a:cubicBezTo>
                    <a:pt x="80891" y="32445"/>
                    <a:pt x="51257" y="56341"/>
                    <a:pt x="16050" y="56341"/>
                  </a:cubicBezTo>
                  <a:cubicBezTo>
                    <a:pt x="10537" y="56341"/>
                    <a:pt x="5179" y="55745"/>
                    <a:pt x="0" y="54638"/>
                  </a:cubicBezTo>
                  <a:lnTo>
                    <a:pt x="0" y="54638"/>
                  </a:lnTo>
                  <a:cubicBezTo>
                    <a:pt x="8727" y="71616"/>
                    <a:pt x="26420" y="83237"/>
                    <a:pt x="46827" y="83237"/>
                  </a:cubicBezTo>
                  <a:cubicBezTo>
                    <a:pt x="75891" y="83237"/>
                    <a:pt x="99453" y="59686"/>
                    <a:pt x="99453" y="30623"/>
                  </a:cubicBezTo>
                  <a:cubicBezTo>
                    <a:pt x="99453" y="19193"/>
                    <a:pt x="95810" y="8620"/>
                    <a:pt x="89619" y="0"/>
                  </a:cubicBezTo>
                  <a:close/>
                </a:path>
              </a:pathLst>
            </a:custGeom>
            <a:solidFill>
              <a:schemeClr val="dk1">
                <a:alpha val="345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1"/>
                            </p:stCondLst>
                            <p:childTnLst>
                              <p:par>
                                <p:cTn fill="hold" nodeType="after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5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6"/>
          <p:cNvSpPr txBox="1"/>
          <p:nvPr>
            <p:ph type="title"/>
          </p:nvPr>
        </p:nvSpPr>
        <p:spPr>
          <a:xfrm>
            <a:off x="717450" y="632775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I</a:t>
            </a:r>
            <a:r>
              <a:rPr lang="en"/>
              <a:t>mpacts attendus</a:t>
            </a:r>
            <a:endParaRPr/>
          </a:p>
        </p:txBody>
      </p:sp>
      <p:sp>
        <p:nvSpPr>
          <p:cNvPr id="918" name="Google Shape;918;p6"/>
          <p:cNvSpPr txBox="1"/>
          <p:nvPr>
            <p:ph idx="1" type="body"/>
          </p:nvPr>
        </p:nvSpPr>
        <p:spPr>
          <a:xfrm>
            <a:off x="1889625" y="1461525"/>
            <a:ext cx="56169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Réduction de la quantitée de matériaux utilisés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Impact pédagogique 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Impact des choix technologiques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Système pluri-disciplinaire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33d1d3cec92_1_4"/>
          <p:cNvSpPr txBox="1"/>
          <p:nvPr>
            <p:ph type="title"/>
          </p:nvPr>
        </p:nvSpPr>
        <p:spPr>
          <a:xfrm>
            <a:off x="717450" y="53480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924" name="Google Shape;924;g33d1d3cec92_1_4"/>
          <p:cNvSpPr txBox="1"/>
          <p:nvPr>
            <p:ph idx="1" type="body"/>
          </p:nvPr>
        </p:nvSpPr>
        <p:spPr>
          <a:xfrm>
            <a:off x="1361975" y="1022925"/>
            <a:ext cx="6312600" cy="3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Projet à visée éco-responsable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Réduction de la quantité de matériaux utilisé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Éducation</a:t>
            </a:r>
            <a:r>
              <a:rPr lang="en" sz="1600"/>
              <a:t> sur la consommation des moteurs 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Bénéfice pédagogique 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Impact des choix technologiques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Système pluri-disciplinaire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Améliorations possible pour être moins dépendant de certains composants électroniques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