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0"/>
  </p:notesMasterIdLst>
  <p:handoutMasterIdLst>
    <p:handoutMasterId r:id="rId11"/>
  </p:handoutMasterIdLst>
  <p:sldIdLst>
    <p:sldId id="375" r:id="rId2"/>
    <p:sldId id="374" r:id="rId3"/>
    <p:sldId id="376" r:id="rId4"/>
    <p:sldId id="377" r:id="rId5"/>
    <p:sldId id="378" r:id="rId6"/>
    <p:sldId id="379" r:id="rId7"/>
    <p:sldId id="380" r:id="rId8"/>
    <p:sldId id="381" r:id="rId9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9900"/>
    <a:srgbClr val="CC9900"/>
    <a:srgbClr val="FFFF00"/>
    <a:srgbClr val="FF9933"/>
    <a:srgbClr val="FFB5A3"/>
    <a:srgbClr val="009900"/>
    <a:srgbClr val="DFDA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4687" autoAdjust="0"/>
  </p:normalViewPr>
  <p:slideViewPr>
    <p:cSldViewPr>
      <p:cViewPr>
        <p:scale>
          <a:sx n="90" d="100"/>
          <a:sy n="90" d="100"/>
        </p:scale>
        <p:origin x="-14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3144" y="-9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endParaRPr lang="fr-F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endParaRPr lang="fr-F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endParaRPr lang="fr-F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fld id="{987762E8-13B6-4A1C-9C8C-D63441606F9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7746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fld id="{B29F6DAF-D2D6-48CF-A11C-6FCA040A0F6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180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0D5018-78EA-48F5-8649-BD0280E18CA8}" type="datetimeFigureOut">
              <a:rPr lang="fr-FR" smtClean="0"/>
              <a:pPr/>
              <a:t>26/01/2016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E3266F-A44A-4453-9ECB-E8B13896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190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0D5018-78EA-48F5-8649-BD0280E18CA8}" type="datetimeFigureOut">
              <a:rPr lang="fr-FR" smtClean="0"/>
              <a:pPr/>
              <a:t>26/01/2016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E3266F-A44A-4453-9ECB-E8B13896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4767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0D5018-78EA-48F5-8649-BD0280E18CA8}" type="datetimeFigureOut">
              <a:rPr lang="fr-FR" smtClean="0"/>
              <a:pPr/>
              <a:t>26/01/2016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E3266F-A44A-4453-9ECB-E8B13896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074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0D5018-78EA-48F5-8649-BD0280E18CA8}" type="datetimeFigureOut">
              <a:rPr lang="fr-FR" smtClean="0"/>
              <a:pPr/>
              <a:t>26/01/2016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E3266F-A44A-4453-9ECB-E8B13896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049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0D5018-78EA-48F5-8649-BD0280E18CA8}" type="datetimeFigureOut">
              <a:rPr lang="fr-FR" smtClean="0"/>
              <a:pPr/>
              <a:t>26/01/2016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E3266F-A44A-4453-9ECB-E8B13896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969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0D5018-78EA-48F5-8649-BD0280E18CA8}" type="datetimeFigureOut">
              <a:rPr lang="fr-FR" smtClean="0"/>
              <a:pPr/>
              <a:t>26/01/2016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E3266F-A44A-4453-9ECB-E8B13896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9453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0D5018-78EA-48F5-8649-BD0280E18CA8}" type="datetimeFigureOut">
              <a:rPr lang="fr-FR" smtClean="0"/>
              <a:pPr/>
              <a:t>26/01/2016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E3266F-A44A-4453-9ECB-E8B13896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8631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0D5018-78EA-48F5-8649-BD0280E18CA8}" type="datetimeFigureOut">
              <a:rPr lang="fr-FR" smtClean="0"/>
              <a:pPr/>
              <a:t>26/01/2016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E3266F-A44A-4453-9ECB-E8B13896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3987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0D5018-78EA-48F5-8649-BD0280E18CA8}" type="datetimeFigureOut">
              <a:rPr lang="fr-FR" smtClean="0"/>
              <a:pPr/>
              <a:t>26/01/2016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E3266F-A44A-4453-9ECB-E8B13896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5388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0D5018-78EA-48F5-8649-BD0280E18CA8}" type="datetimeFigureOut">
              <a:rPr lang="fr-FR" smtClean="0"/>
              <a:pPr/>
              <a:t>26/01/2016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E3266F-A44A-4453-9ECB-E8B13896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7069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0D5018-78EA-48F5-8649-BD0280E18CA8}" type="datetimeFigureOut">
              <a:rPr lang="fr-FR" smtClean="0"/>
              <a:pPr/>
              <a:t>26/01/2016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E3266F-A44A-4453-9ECB-E8B13896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36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 10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04"/>
          <a:stretch/>
        </p:blipFill>
        <p:spPr bwMode="auto">
          <a:xfrm>
            <a:off x="2" y="0"/>
            <a:ext cx="87741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" descr="C:\Users\stephane\_travail\- elle &amp; lui -\ENIB\ENIB PTT JPG\LOGO ENIB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3" y="309563"/>
            <a:ext cx="1420812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" name="Connecteur droit 23"/>
          <p:cNvCxnSpPr/>
          <p:nvPr userDrawn="1"/>
        </p:nvCxnSpPr>
        <p:spPr bwMode="auto">
          <a:xfrm>
            <a:off x="1577977" y="908720"/>
            <a:ext cx="7566025" cy="0"/>
          </a:xfrm>
          <a:prstGeom prst="line">
            <a:avLst/>
          </a:prstGeom>
          <a:noFill/>
          <a:ln w="28575" cap="flat" cmpd="sng" algn="ctr">
            <a:solidFill>
              <a:srgbClr val="EA6A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ZoneTexte 24"/>
          <p:cNvSpPr txBox="1"/>
          <p:nvPr userDrawn="1"/>
        </p:nvSpPr>
        <p:spPr>
          <a:xfrm>
            <a:off x="8244408" y="654683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7A5C73C-0524-459F-A087-CD5FF8683565}" type="slidenum">
              <a:rPr lang="fr-FR" sz="1600" smtClean="0">
                <a:solidFill>
                  <a:srgbClr val="FF99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algn="r"/>
              <a:t>‹N°›</a:t>
            </a:fld>
            <a:endParaRPr lang="fr-FR" sz="1600" dirty="0">
              <a:solidFill>
                <a:srgbClr val="FF99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2391480" y="188640"/>
            <a:ext cx="67578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2000" u="none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TRAC</a:t>
            </a:r>
            <a:r>
              <a:rPr lang="fr-FR" sz="2000" u="none" dirty="0" smtClean="0">
                <a:solidFill>
                  <a:schemeClr val="tx1"/>
                </a:solidFill>
                <a:latin typeface="Segoe UI"/>
                <a:ea typeface="Segoe UI"/>
                <a:cs typeface="Segoe UI"/>
              </a:rPr>
              <a:t>É D’UNE ELLIPSE EN </a:t>
            </a:r>
            <a:r>
              <a:rPr lang="fr-FR" sz="2000" u="none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PERSPECTIVE ISOM</a:t>
            </a:r>
            <a:r>
              <a:rPr lang="fr-FR" sz="2000" u="none" dirty="0" smtClean="0">
                <a:solidFill>
                  <a:schemeClr val="tx1"/>
                </a:solidFill>
                <a:latin typeface="Segoe UI"/>
                <a:ea typeface="Segoe UI"/>
                <a:cs typeface="Segoe UI"/>
              </a:rPr>
              <a:t>É</a:t>
            </a:r>
            <a:r>
              <a:rPr lang="fr-FR" sz="2000" u="none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TRIQUE </a:t>
            </a:r>
            <a:endParaRPr lang="fr-FR" sz="2000" u="none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09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0126" y="980728"/>
            <a:ext cx="809030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u="sng" dirty="0">
                <a:latin typeface="Cambria" panose="02040503050406030204" pitchFamily="18" charset="0"/>
              </a:rPr>
              <a:t>Exercice </a:t>
            </a:r>
            <a:r>
              <a:rPr lang="fr-FR" u="sng" dirty="0" smtClean="0">
                <a:latin typeface="Cambria" panose="02040503050406030204" pitchFamily="18" charset="0"/>
              </a:rPr>
              <a:t>3</a:t>
            </a:r>
            <a:r>
              <a:rPr lang="fr-FR" u="sng" dirty="0">
                <a:latin typeface="Cambria" panose="02040503050406030204" pitchFamily="18" charset="0"/>
              </a:rPr>
              <a:t> </a:t>
            </a:r>
            <a:r>
              <a:rPr lang="fr-FR" u="sng" dirty="0" smtClean="0">
                <a:latin typeface="Cambria" panose="02040503050406030204" pitchFamily="18" charset="0"/>
              </a:rPr>
              <a:t>:</a:t>
            </a:r>
          </a:p>
          <a:p>
            <a:pPr lvl="0"/>
            <a:endParaRPr lang="fr-FR" sz="600" u="sng" dirty="0">
              <a:latin typeface="Cambria" panose="02040503050406030204" pitchFamily="18" charset="0"/>
            </a:endParaRPr>
          </a:p>
          <a:p>
            <a:pPr lvl="1"/>
            <a:r>
              <a:rPr lang="fr-FR" dirty="0" smtClean="0">
                <a:latin typeface="Cambria" panose="02040503050406030204" pitchFamily="18" charset="0"/>
              </a:rPr>
              <a:t>b. Support de capteur </a:t>
            </a:r>
            <a:r>
              <a:rPr lang="fr-FR" dirty="0">
                <a:latin typeface="Cambria" panose="02040503050406030204" pitchFamily="18" charset="0"/>
              </a:rPr>
              <a:t>en perspective isométrique</a:t>
            </a:r>
          </a:p>
          <a:p>
            <a:r>
              <a:rPr lang="fr-FR" dirty="0"/>
              <a:t> </a:t>
            </a:r>
          </a:p>
        </p:txBody>
      </p:sp>
      <p:pic>
        <p:nvPicPr>
          <p:cNvPr id="6" name="Image 5" descr="P615000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3" b="16653"/>
          <a:stretch>
            <a:fillRect/>
          </a:stretch>
        </p:blipFill>
        <p:spPr bwMode="auto">
          <a:xfrm>
            <a:off x="2195736" y="2273390"/>
            <a:ext cx="5112464" cy="37682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550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83912" y="1124744"/>
            <a:ext cx="43481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fr-FR" sz="600" u="sng" dirty="0">
              <a:latin typeface="Cambria" panose="02040503050406030204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fr-FR" dirty="0" smtClean="0">
                <a:latin typeface="Cambria" panose="02040503050406030204" pitchFamily="18" charset="0"/>
              </a:rPr>
              <a:t>Choix de l’orientation</a:t>
            </a:r>
            <a:endParaRPr lang="fr-FR" dirty="0">
              <a:latin typeface="Cambria" panose="02040503050406030204" pitchFamily="18" charset="0"/>
            </a:endParaRPr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9732" y="1113560"/>
            <a:ext cx="3812967" cy="403916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203848" y="5467290"/>
            <a:ext cx="273630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fr-FR" sz="600" u="sng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fr-FR" b="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Point de départ</a:t>
            </a:r>
            <a:endParaRPr lang="fr-FR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flipV="1">
            <a:off x="5508104" y="4941168"/>
            <a:ext cx="720080" cy="86409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070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5"/>
          <p:cNvSpPr>
            <a:spLocks noChangeShapeType="1"/>
          </p:cNvSpPr>
          <p:nvPr/>
        </p:nvSpPr>
        <p:spPr bwMode="auto">
          <a:xfrm>
            <a:off x="3635375" y="4102868"/>
            <a:ext cx="0" cy="2665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" name="Line 6"/>
          <p:cNvSpPr>
            <a:spLocks noChangeShapeType="1"/>
          </p:cNvSpPr>
          <p:nvPr/>
        </p:nvSpPr>
        <p:spPr bwMode="auto">
          <a:xfrm flipV="1">
            <a:off x="3635375" y="4895031"/>
            <a:ext cx="2808288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" name="Line 7"/>
          <p:cNvSpPr>
            <a:spLocks noChangeShapeType="1"/>
          </p:cNvSpPr>
          <p:nvPr/>
        </p:nvSpPr>
        <p:spPr bwMode="auto">
          <a:xfrm flipV="1">
            <a:off x="3635375" y="2231206"/>
            <a:ext cx="2808288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443663" y="2231206"/>
            <a:ext cx="0" cy="266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 flipH="1" flipV="1">
            <a:off x="611188" y="4463231"/>
            <a:ext cx="3024187" cy="230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 flipH="1" flipV="1">
            <a:off x="3348038" y="3886968"/>
            <a:ext cx="2873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 flipV="1">
            <a:off x="3348038" y="2015306"/>
            <a:ext cx="2808287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6156325" y="2015306"/>
            <a:ext cx="2873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 flipH="1" flipV="1">
            <a:off x="971550" y="4247331"/>
            <a:ext cx="2376488" cy="1871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3348038" y="3886968"/>
            <a:ext cx="0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2" name="Line 15"/>
          <p:cNvSpPr>
            <a:spLocks noChangeShapeType="1"/>
          </p:cNvSpPr>
          <p:nvPr/>
        </p:nvSpPr>
        <p:spPr bwMode="auto">
          <a:xfrm flipV="1">
            <a:off x="971550" y="1421581"/>
            <a:ext cx="0" cy="282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 flipV="1">
            <a:off x="611188" y="1394593"/>
            <a:ext cx="0" cy="3068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" name="Line 17"/>
          <p:cNvSpPr>
            <a:spLocks noChangeShapeType="1"/>
          </p:cNvSpPr>
          <p:nvPr/>
        </p:nvSpPr>
        <p:spPr bwMode="auto">
          <a:xfrm flipV="1">
            <a:off x="971550" y="2375668"/>
            <a:ext cx="2808288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 flipH="1" flipV="1">
            <a:off x="3779838" y="2375668"/>
            <a:ext cx="8636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6" name="Line 19"/>
          <p:cNvSpPr>
            <a:spLocks noChangeShapeType="1"/>
          </p:cNvSpPr>
          <p:nvPr/>
        </p:nvSpPr>
        <p:spPr bwMode="auto">
          <a:xfrm flipV="1">
            <a:off x="3779838" y="1394593"/>
            <a:ext cx="0" cy="981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7" name="Text Box 24"/>
          <p:cNvSpPr txBox="1">
            <a:spLocks noChangeArrowheads="1"/>
          </p:cNvSpPr>
          <p:nvPr/>
        </p:nvSpPr>
        <p:spPr bwMode="auto">
          <a:xfrm>
            <a:off x="5292725" y="5952306"/>
            <a:ext cx="338455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8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Repérer le centre de l’ellipse à l’aide du canevas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fr-FR" altLang="fr-FR" sz="18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Line 25"/>
          <p:cNvSpPr>
            <a:spLocks noChangeShapeType="1"/>
          </p:cNvSpPr>
          <p:nvPr/>
        </p:nvSpPr>
        <p:spPr bwMode="auto">
          <a:xfrm flipH="1" flipV="1">
            <a:off x="5219700" y="4607692"/>
            <a:ext cx="1512540" cy="141359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9" name="Oval 27"/>
          <p:cNvSpPr>
            <a:spLocks noChangeArrowheads="1"/>
          </p:cNvSpPr>
          <p:nvPr/>
        </p:nvSpPr>
        <p:spPr bwMode="auto">
          <a:xfrm>
            <a:off x="5148263" y="4536256"/>
            <a:ext cx="71437" cy="714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</p:spTree>
    <p:extLst>
      <p:ext uri="{BB962C8B-B14F-4D97-AF65-F5344CB8AC3E}">
        <p14:creationId xmlns:p14="http://schemas.microsoft.com/office/powerpoint/2010/main" val="275486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>
            <a:off x="4082826" y="3787923"/>
            <a:ext cx="0" cy="2665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 flipV="1">
            <a:off x="4082826" y="4580086"/>
            <a:ext cx="2808288" cy="18732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 flipV="1">
            <a:off x="4082826" y="1916261"/>
            <a:ext cx="2808288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6891114" y="1916261"/>
            <a:ext cx="0" cy="266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H="1" flipV="1">
            <a:off x="1058639" y="4148286"/>
            <a:ext cx="3024187" cy="230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H="1" flipV="1">
            <a:off x="3795489" y="3572023"/>
            <a:ext cx="2873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3795489" y="1700361"/>
            <a:ext cx="2808287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6603776" y="1700361"/>
            <a:ext cx="2873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H="1" flipV="1">
            <a:off x="1419001" y="3932386"/>
            <a:ext cx="2376488" cy="1871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3795489" y="3572023"/>
            <a:ext cx="0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1419001" y="1106636"/>
            <a:ext cx="0" cy="282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V="1">
            <a:off x="1058639" y="1079648"/>
            <a:ext cx="0" cy="3068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V="1">
            <a:off x="1419001" y="2060723"/>
            <a:ext cx="2808288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 flipH="1" flipV="1">
            <a:off x="4227289" y="2060723"/>
            <a:ext cx="8636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flipV="1">
            <a:off x="4227289" y="1079648"/>
            <a:ext cx="0" cy="981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flipH="1" flipV="1">
            <a:off x="5667150" y="4437210"/>
            <a:ext cx="1223963" cy="15716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8" name="Oval 19"/>
          <p:cNvSpPr>
            <a:spLocks noChangeArrowheads="1"/>
          </p:cNvSpPr>
          <p:nvPr/>
        </p:nvSpPr>
        <p:spPr bwMode="auto">
          <a:xfrm>
            <a:off x="5595714" y="4221311"/>
            <a:ext cx="17462" cy="174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19" name="Line 20"/>
          <p:cNvSpPr>
            <a:spLocks noChangeShapeType="1"/>
          </p:cNvSpPr>
          <p:nvPr/>
        </p:nvSpPr>
        <p:spPr bwMode="auto">
          <a:xfrm flipH="1">
            <a:off x="4662264" y="3557736"/>
            <a:ext cx="1928812" cy="135731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flipH="1" flipV="1">
            <a:off x="4860032" y="6008836"/>
            <a:ext cx="626938" cy="285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1" name="Text Box 17"/>
          <p:cNvSpPr txBox="1">
            <a:spLocks noChangeArrowheads="1"/>
          </p:cNvSpPr>
          <p:nvPr/>
        </p:nvSpPr>
        <p:spPr bwMode="auto">
          <a:xfrm>
            <a:off x="5651946" y="5949280"/>
            <a:ext cx="338455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8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Placer la diagonale qui est parallèle à l’axe OY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fr-FR" altLang="fr-FR" sz="18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30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>
            <a:off x="3923952" y="3761011"/>
            <a:ext cx="0" cy="266541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 flipV="1">
            <a:off x="3923952" y="4553174"/>
            <a:ext cx="2808288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 flipV="1">
            <a:off x="3923952" y="1889349"/>
            <a:ext cx="2808288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6732240" y="1889349"/>
            <a:ext cx="0" cy="266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H="1" flipV="1">
            <a:off x="899765" y="4121374"/>
            <a:ext cx="3024187" cy="230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H="1" flipV="1">
            <a:off x="3636615" y="3545111"/>
            <a:ext cx="2873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3636615" y="1673449"/>
            <a:ext cx="2808287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6444902" y="1673449"/>
            <a:ext cx="2873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H="1" flipV="1">
            <a:off x="1260127" y="3905474"/>
            <a:ext cx="2376488" cy="1871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3636615" y="3545111"/>
            <a:ext cx="0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1260127" y="1079724"/>
            <a:ext cx="0" cy="282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V="1">
            <a:off x="899765" y="1052736"/>
            <a:ext cx="0" cy="3068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V="1">
            <a:off x="1260127" y="2033811"/>
            <a:ext cx="2808288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 flipH="1" flipV="1">
            <a:off x="4068415" y="2033811"/>
            <a:ext cx="8636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flipV="1">
            <a:off x="4068415" y="1052736"/>
            <a:ext cx="0" cy="981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5574328" y="5895405"/>
            <a:ext cx="3384550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8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Placer la diagonale qui est parallèle à l’axe Oz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fr-FR" altLang="fr-FR" sz="1800" dirty="0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H="1" flipV="1">
            <a:off x="5503515" y="5124674"/>
            <a:ext cx="500062" cy="857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9" name="Line 20"/>
          <p:cNvSpPr>
            <a:spLocks noChangeShapeType="1"/>
          </p:cNvSpPr>
          <p:nvPr/>
        </p:nvSpPr>
        <p:spPr bwMode="auto">
          <a:xfrm flipH="1">
            <a:off x="4503390" y="3530824"/>
            <a:ext cx="1928812" cy="1357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>
            <a:off x="5443190" y="3410174"/>
            <a:ext cx="0" cy="178593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H="1" flipV="1">
            <a:off x="4003327" y="5481861"/>
            <a:ext cx="1500188" cy="857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516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>
            <a:off x="3778572" y="4022923"/>
            <a:ext cx="0" cy="2665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 flipV="1">
            <a:off x="3778572" y="4815086"/>
            <a:ext cx="2808288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 flipV="1">
            <a:off x="3778572" y="2151261"/>
            <a:ext cx="2808288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6586860" y="2151261"/>
            <a:ext cx="0" cy="266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H="1" flipV="1">
            <a:off x="754385" y="4383286"/>
            <a:ext cx="3024187" cy="230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H="1" flipV="1">
            <a:off x="3491235" y="3807023"/>
            <a:ext cx="2873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3491235" y="1935361"/>
            <a:ext cx="2808287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6299522" y="1935361"/>
            <a:ext cx="2873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H="1" flipV="1">
            <a:off x="1114747" y="4167386"/>
            <a:ext cx="2376488" cy="1871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3491235" y="3807023"/>
            <a:ext cx="0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1114747" y="1341636"/>
            <a:ext cx="0" cy="282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V="1">
            <a:off x="754385" y="1314648"/>
            <a:ext cx="0" cy="3068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V="1">
            <a:off x="1114747" y="2295723"/>
            <a:ext cx="2808288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 flipH="1" flipV="1">
            <a:off x="3923035" y="2295723"/>
            <a:ext cx="8636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flipV="1">
            <a:off x="3923035" y="1314648"/>
            <a:ext cx="0" cy="981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5534347" y="5626299"/>
            <a:ext cx="3384550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8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Placer les points de tangence sur les diagonales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fr-FR" altLang="fr-FR" sz="18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 flipH="1">
            <a:off x="4358010" y="3792736"/>
            <a:ext cx="1928812" cy="1357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9" name="Line 5"/>
          <p:cNvSpPr>
            <a:spLocks noChangeShapeType="1"/>
          </p:cNvSpPr>
          <p:nvPr/>
        </p:nvSpPr>
        <p:spPr bwMode="auto">
          <a:xfrm>
            <a:off x="5297810" y="3672086"/>
            <a:ext cx="0" cy="1785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 flipH="1">
            <a:off x="5078735" y="3991173"/>
            <a:ext cx="428625" cy="285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1" name="Line 5"/>
          <p:cNvSpPr>
            <a:spLocks noChangeShapeType="1"/>
          </p:cNvSpPr>
          <p:nvPr/>
        </p:nvSpPr>
        <p:spPr bwMode="auto">
          <a:xfrm>
            <a:off x="5613722" y="4075311"/>
            <a:ext cx="0" cy="40481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>
            <a:off x="4973960" y="4492823"/>
            <a:ext cx="0" cy="40481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 flipH="1">
            <a:off x="5105722" y="4653161"/>
            <a:ext cx="428625" cy="285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95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>
            <a:off x="3635375" y="3998168"/>
            <a:ext cx="0" cy="2665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 flipV="1">
            <a:off x="3635375" y="4790331"/>
            <a:ext cx="2808288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 flipV="1">
            <a:off x="3635375" y="2126506"/>
            <a:ext cx="2808288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6443663" y="2126506"/>
            <a:ext cx="0" cy="266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H="1" flipV="1">
            <a:off x="611188" y="4358531"/>
            <a:ext cx="3024187" cy="230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H="1" flipV="1">
            <a:off x="3348038" y="3782268"/>
            <a:ext cx="2873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3348038" y="1910606"/>
            <a:ext cx="2808287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6156325" y="1910606"/>
            <a:ext cx="2873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H="1" flipV="1">
            <a:off x="971550" y="4142631"/>
            <a:ext cx="2376488" cy="1871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3348038" y="3782268"/>
            <a:ext cx="0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971550" y="1316881"/>
            <a:ext cx="0" cy="282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V="1">
            <a:off x="611188" y="1289893"/>
            <a:ext cx="0" cy="3068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V="1">
            <a:off x="971550" y="2270968"/>
            <a:ext cx="2808288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 flipH="1" flipV="1">
            <a:off x="3779838" y="2270968"/>
            <a:ext cx="8636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flipV="1">
            <a:off x="3779838" y="1289893"/>
            <a:ext cx="0" cy="981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5391150" y="5647581"/>
            <a:ext cx="3384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8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il faut tracer l’ellipse…</a:t>
            </a:r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5141913" y="4450606"/>
            <a:ext cx="17462" cy="174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19" name="Oval 25"/>
          <p:cNvSpPr>
            <a:spLocks noChangeArrowheads="1"/>
          </p:cNvSpPr>
          <p:nvPr/>
        </p:nvSpPr>
        <p:spPr bwMode="auto">
          <a:xfrm rot="18352622">
            <a:off x="4740275" y="4190256"/>
            <a:ext cx="828675" cy="5143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 flipH="1">
            <a:off x="4935538" y="3966418"/>
            <a:ext cx="428625" cy="285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1" name="Line 5"/>
          <p:cNvSpPr>
            <a:spLocks noChangeShapeType="1"/>
          </p:cNvSpPr>
          <p:nvPr/>
        </p:nvSpPr>
        <p:spPr bwMode="auto">
          <a:xfrm>
            <a:off x="5470525" y="4050556"/>
            <a:ext cx="0" cy="40481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>
            <a:off x="4830763" y="4468068"/>
            <a:ext cx="0" cy="40481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 flipH="1">
            <a:off x="4962525" y="4628406"/>
            <a:ext cx="428625" cy="285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4" name="Line 20"/>
          <p:cNvSpPr>
            <a:spLocks noChangeShapeType="1"/>
          </p:cNvSpPr>
          <p:nvPr/>
        </p:nvSpPr>
        <p:spPr bwMode="auto">
          <a:xfrm flipH="1">
            <a:off x="4214813" y="3767981"/>
            <a:ext cx="1928812" cy="1357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5" name="Line 5"/>
          <p:cNvSpPr>
            <a:spLocks noChangeShapeType="1"/>
          </p:cNvSpPr>
          <p:nvPr/>
        </p:nvSpPr>
        <p:spPr bwMode="auto">
          <a:xfrm>
            <a:off x="5154613" y="3647331"/>
            <a:ext cx="0" cy="1785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747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>
            <a:off x="3778572" y="3790776"/>
            <a:ext cx="0" cy="2665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 flipV="1">
            <a:off x="3778572" y="4582939"/>
            <a:ext cx="2808288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 flipV="1">
            <a:off x="3778572" y="1919114"/>
            <a:ext cx="2808288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6586860" y="1919114"/>
            <a:ext cx="0" cy="266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H="1" flipV="1">
            <a:off x="754385" y="4151139"/>
            <a:ext cx="3024187" cy="230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H="1" flipV="1">
            <a:off x="3491235" y="3574876"/>
            <a:ext cx="2873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3491235" y="1703214"/>
            <a:ext cx="2808287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6299522" y="1703214"/>
            <a:ext cx="2873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H="1" flipV="1">
            <a:off x="1114747" y="3935239"/>
            <a:ext cx="2376488" cy="1871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3491235" y="3574876"/>
            <a:ext cx="0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1114747" y="1109489"/>
            <a:ext cx="0" cy="282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V="1">
            <a:off x="754385" y="1082501"/>
            <a:ext cx="0" cy="3068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V="1">
            <a:off x="1114747" y="2063576"/>
            <a:ext cx="2808288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 flipH="1" flipV="1">
            <a:off x="3923035" y="2063576"/>
            <a:ext cx="8636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flipV="1">
            <a:off x="3923035" y="1082501"/>
            <a:ext cx="0" cy="981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5508104" y="5589240"/>
            <a:ext cx="33845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8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… et gommer les traits de construction</a:t>
            </a:r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5285110" y="4243214"/>
            <a:ext cx="17462" cy="174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19" name="Oval 25"/>
          <p:cNvSpPr>
            <a:spLocks noChangeArrowheads="1"/>
          </p:cNvSpPr>
          <p:nvPr/>
        </p:nvSpPr>
        <p:spPr bwMode="auto">
          <a:xfrm rot="18352622">
            <a:off x="4883472" y="3982864"/>
            <a:ext cx="828675" cy="5143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 flipH="1">
            <a:off x="4358010" y="3560589"/>
            <a:ext cx="1928812" cy="1357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1" name="Line 5"/>
          <p:cNvSpPr>
            <a:spLocks noChangeShapeType="1"/>
          </p:cNvSpPr>
          <p:nvPr/>
        </p:nvSpPr>
        <p:spPr bwMode="auto">
          <a:xfrm>
            <a:off x="5297810" y="3439939"/>
            <a:ext cx="0" cy="1785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1259</TotalTime>
  <Words>55</Words>
  <Application>Microsoft Office PowerPoint</Application>
  <PresentationFormat>Affichage à l'écran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RVD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bruned</dc:creator>
  <cp:lastModifiedBy>Sandrine</cp:lastModifiedBy>
  <cp:revision>234</cp:revision>
  <cp:lastPrinted>2013-09-07T09:07:56Z</cp:lastPrinted>
  <dcterms:created xsi:type="dcterms:W3CDTF">2005-09-13T20:36:54Z</dcterms:created>
  <dcterms:modified xsi:type="dcterms:W3CDTF">2016-01-26T20:59:09Z</dcterms:modified>
</cp:coreProperties>
</file>