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75" r:id="rId2"/>
    <p:sldId id="374" r:id="rId3"/>
    <p:sldId id="349" r:id="rId4"/>
    <p:sldId id="355" r:id="rId5"/>
    <p:sldId id="359" r:id="rId6"/>
    <p:sldId id="365" r:id="rId7"/>
    <p:sldId id="366" r:id="rId8"/>
    <p:sldId id="367" r:id="rId9"/>
    <p:sldId id="371" r:id="rId10"/>
    <p:sldId id="373" r:id="rId11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CC9900"/>
    <a:srgbClr val="FFFF00"/>
    <a:srgbClr val="FF9933"/>
    <a:srgbClr val="FFB5A3"/>
    <a:srgbClr val="009900"/>
    <a:srgbClr val="DFDA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87" autoAdjust="0"/>
  </p:normalViewPr>
  <p:slideViewPr>
    <p:cSldViewPr>
      <p:cViewPr>
        <p:scale>
          <a:sx n="90" d="100"/>
          <a:sy n="90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144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987762E8-13B6-4A1C-9C8C-D63441606F9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7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B29F6DAF-D2D6-48CF-A11C-6FCA040A0F6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18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3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4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5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6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7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8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9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10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9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76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7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49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9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45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63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98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38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6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4"/>
          <a:stretch/>
        </p:blipFill>
        <p:spPr bwMode="auto">
          <a:xfrm>
            <a:off x="2" y="0"/>
            <a:ext cx="8774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C:\Users\stephane\_travail\- elle &amp; lui -\ENIB\ENIB PTT JPG\LOGO ENI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309563"/>
            <a:ext cx="1420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Connecteur droit 23"/>
          <p:cNvCxnSpPr/>
          <p:nvPr userDrawn="1"/>
        </p:nvCxnSpPr>
        <p:spPr bwMode="auto">
          <a:xfrm>
            <a:off x="1577977" y="908720"/>
            <a:ext cx="7566025" cy="0"/>
          </a:xfrm>
          <a:prstGeom prst="line">
            <a:avLst/>
          </a:prstGeom>
          <a:noFill/>
          <a:ln w="28575" cap="flat" cmpd="sng" algn="ctr">
            <a:solidFill>
              <a:srgbClr val="EA6A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ZoneTexte 24"/>
          <p:cNvSpPr txBox="1"/>
          <p:nvPr userDrawn="1"/>
        </p:nvSpPr>
        <p:spPr>
          <a:xfrm>
            <a:off x="8244408" y="654683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7A5C73C-0524-459F-A087-CD5FF8683565}" type="slidenum">
              <a:rPr lang="fr-FR" sz="160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r"/>
              <a:t>‹N°›</a:t>
            </a:fld>
            <a:endParaRPr lang="fr-FR" sz="1600" dirty="0">
              <a:solidFill>
                <a:srgbClr val="FF99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4810219" y="188640"/>
            <a:ext cx="4339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400" u="none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</a:t>
            </a:r>
            <a:r>
              <a:rPr lang="fr-FR" sz="2400" u="none" dirty="0" smtClean="0">
                <a:solidFill>
                  <a:schemeClr val="tx1"/>
                </a:solidFill>
                <a:latin typeface="Segoe UI"/>
                <a:ea typeface="Segoe UI"/>
                <a:cs typeface="Segoe UI"/>
              </a:rPr>
              <a:t>É</a:t>
            </a:r>
            <a:r>
              <a:rPr lang="fr-FR" sz="2400" u="none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TRIQUE </a:t>
            </a:r>
            <a:endParaRPr lang="fr-FR" sz="2400" u="none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09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bruned\Desktop\PHOTOS\2015-09-08\SAM_79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71212"/>
            <a:ext cx="5472608" cy="410445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70126" y="980728"/>
            <a:ext cx="809030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u="sng" dirty="0">
                <a:latin typeface="Cambria" panose="02040503050406030204" pitchFamily="18" charset="0"/>
              </a:rPr>
              <a:t>Exercice 1 </a:t>
            </a:r>
            <a:r>
              <a:rPr lang="fr-FR" u="sng" dirty="0" smtClean="0">
                <a:latin typeface="Cambria" panose="02040503050406030204" pitchFamily="18" charset="0"/>
              </a:rPr>
              <a:t>:</a:t>
            </a:r>
          </a:p>
          <a:p>
            <a:pPr lvl="0"/>
            <a:endParaRPr lang="fr-FR" sz="600" u="sng" dirty="0">
              <a:latin typeface="Cambria" panose="02040503050406030204" pitchFamily="18" charset="0"/>
            </a:endParaRPr>
          </a:p>
          <a:p>
            <a:pPr lvl="1"/>
            <a:r>
              <a:rPr lang="fr-FR" dirty="0" smtClean="0">
                <a:latin typeface="Cambria" panose="02040503050406030204" pitchFamily="18" charset="0"/>
              </a:rPr>
              <a:t>b. Pièce </a:t>
            </a:r>
            <a:r>
              <a:rPr lang="fr-FR" dirty="0">
                <a:latin typeface="Cambria" panose="02040503050406030204" pitchFamily="18" charset="0"/>
              </a:rPr>
              <a:t>prismatique en perspective isométrique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55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2696468" y="2287552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 rot="16200000">
            <a:off x="1829880" y="3615392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2699791" y="3321545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699791" y="2457449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635895" y="2961505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635895" y="3609577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5076055" y="2961505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635895" y="3825601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5076055" y="3609577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71296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Enfin, </a:t>
            </a:r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effectue la </a:t>
            </a:r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cotation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4932039" y="5265761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6084167" y="5193753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4932039" y="4905721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V="1">
            <a:off x="4932039" y="5913833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 flipV="1">
            <a:off x="5508103" y="4905721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H="1" flipV="1">
            <a:off x="5508103" y="5913833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2123727" y="4689697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 flipV="1">
            <a:off x="2123727" y="3033513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V="1">
            <a:off x="4355975" y="6273873"/>
            <a:ext cx="576064" cy="36004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H="1" flipV="1">
            <a:off x="5076055" y="2529457"/>
            <a:ext cx="1872208" cy="108012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4139951" y="2457449"/>
            <a:ext cx="936104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 flipV="1">
            <a:off x="2699791" y="3321545"/>
            <a:ext cx="936104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 flipV="1">
            <a:off x="5076055" y="3609577"/>
            <a:ext cx="1872208" cy="108012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 flipV="1">
            <a:off x="3635895" y="4473673"/>
            <a:ext cx="1368152" cy="7920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 flipV="1">
            <a:off x="5508103" y="4905721"/>
            <a:ext cx="576064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flipH="1" flipV="1">
            <a:off x="5508103" y="5913833"/>
            <a:ext cx="576064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2699791" y="2457449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V="1">
            <a:off x="3635895" y="2961505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V="1">
            <a:off x="3635895" y="3609577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6084167" y="4689697"/>
            <a:ext cx="864096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V="1">
            <a:off x="6084167" y="5697809"/>
            <a:ext cx="864096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V="1">
            <a:off x="4932039" y="4905721"/>
            <a:ext cx="576064" cy="36004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V="1">
            <a:off x="4932039" y="5913833"/>
            <a:ext cx="576064" cy="36004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H="1" flipV="1">
            <a:off x="2699791" y="4977729"/>
            <a:ext cx="2232248" cy="129614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flipH="1">
            <a:off x="2699791" y="3321545"/>
            <a:ext cx="8384" cy="165618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 flipH="1">
            <a:off x="5076055" y="2961505"/>
            <a:ext cx="8384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 flipH="1">
            <a:off x="3635895" y="3825601"/>
            <a:ext cx="8384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H="1">
            <a:off x="6948263" y="4689697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 flipH="1">
            <a:off x="6084167" y="5193753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 flipH="1">
            <a:off x="5508103" y="4905721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H="1">
            <a:off x="4932039" y="5265761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H="1">
            <a:off x="2267743" y="3105521"/>
            <a:ext cx="8384" cy="1656184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2"/>
          <p:cNvSpPr txBox="1">
            <a:spLocks noChangeArrowheads="1"/>
          </p:cNvSpPr>
          <p:nvPr/>
        </p:nvSpPr>
        <p:spPr bwMode="auto">
          <a:xfrm>
            <a:off x="539551" y="5553793"/>
            <a:ext cx="165618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Ligne d’attache</a:t>
            </a:r>
            <a:endParaRPr lang="fr-FR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4" name="Connecteur droit avec flèche 73"/>
          <p:cNvCxnSpPr/>
          <p:nvPr/>
        </p:nvCxnSpPr>
        <p:spPr>
          <a:xfrm>
            <a:off x="2699791" y="2601465"/>
            <a:ext cx="0" cy="720080"/>
          </a:xfrm>
          <a:prstGeom prst="straightConnector1">
            <a:avLst/>
          </a:prstGeom>
          <a:ln w="190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2123727" y="2313433"/>
            <a:ext cx="0" cy="720080"/>
          </a:xfrm>
          <a:prstGeom prst="straightConnector1">
            <a:avLst/>
          </a:prstGeom>
          <a:ln w="190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 flipH="1" flipV="1">
            <a:off x="2123727" y="2457449"/>
            <a:ext cx="576064" cy="288032"/>
          </a:xfrm>
          <a:prstGeom prst="straightConnector1">
            <a:avLst/>
          </a:prstGeom>
          <a:ln w="19050">
            <a:solidFill>
              <a:srgbClr val="FF33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2"/>
          <p:cNvSpPr txBox="1">
            <a:spLocks noChangeArrowheads="1"/>
          </p:cNvSpPr>
          <p:nvPr/>
        </p:nvSpPr>
        <p:spPr bwMode="auto">
          <a:xfrm rot="1603066">
            <a:off x="2189477" y="2278465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</a:t>
            </a:r>
            <a:endParaRPr lang="fr-FR" sz="1800" i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2" name="Connecteur droit avec flèche 91"/>
          <p:cNvCxnSpPr/>
          <p:nvPr/>
        </p:nvCxnSpPr>
        <p:spPr>
          <a:xfrm>
            <a:off x="755575" y="5913833"/>
            <a:ext cx="1368152" cy="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H="1">
            <a:off x="2123727" y="4761705"/>
            <a:ext cx="72008" cy="1152128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2"/>
          <p:cNvSpPr txBox="1">
            <a:spLocks noChangeArrowheads="1"/>
          </p:cNvSpPr>
          <p:nvPr/>
        </p:nvSpPr>
        <p:spPr bwMode="auto">
          <a:xfrm>
            <a:off x="611559" y="1953393"/>
            <a:ext cx="165618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Ligne de cote</a:t>
            </a:r>
            <a:endParaRPr lang="fr-FR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3" name="Connecteur droit avec flèche 102"/>
          <p:cNvCxnSpPr/>
          <p:nvPr/>
        </p:nvCxnSpPr>
        <p:spPr>
          <a:xfrm>
            <a:off x="611559" y="2313433"/>
            <a:ext cx="1368152" cy="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H="1" flipV="1">
            <a:off x="1115615" y="2313433"/>
            <a:ext cx="1152128" cy="1296144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2"/>
          <p:cNvSpPr txBox="1">
            <a:spLocks noChangeArrowheads="1"/>
          </p:cNvSpPr>
          <p:nvPr/>
        </p:nvSpPr>
        <p:spPr bwMode="auto">
          <a:xfrm>
            <a:off x="683567" y="4113633"/>
            <a:ext cx="129614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Cote (mm)</a:t>
            </a:r>
            <a:endParaRPr lang="fr-FR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0" name="Connecteur droit avec flèche 109"/>
          <p:cNvCxnSpPr/>
          <p:nvPr/>
        </p:nvCxnSpPr>
        <p:spPr>
          <a:xfrm>
            <a:off x="755575" y="4473673"/>
            <a:ext cx="1008112" cy="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 flipH="1">
            <a:off x="1763687" y="3969617"/>
            <a:ext cx="216024" cy="504056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/>
          <p:nvPr/>
        </p:nvCxnSpPr>
        <p:spPr>
          <a:xfrm>
            <a:off x="2267743" y="4761705"/>
            <a:ext cx="0" cy="720080"/>
          </a:xfrm>
          <a:prstGeom prst="straightConnector1">
            <a:avLst/>
          </a:prstGeom>
          <a:ln w="190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/>
          <p:cNvCxnSpPr/>
          <p:nvPr/>
        </p:nvCxnSpPr>
        <p:spPr>
          <a:xfrm>
            <a:off x="2699791" y="4977729"/>
            <a:ext cx="0" cy="720080"/>
          </a:xfrm>
          <a:prstGeom prst="straightConnector1">
            <a:avLst/>
          </a:prstGeom>
          <a:ln w="190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/>
          <p:nvPr/>
        </p:nvCxnSpPr>
        <p:spPr>
          <a:xfrm flipH="1" flipV="1">
            <a:off x="2267743" y="5337769"/>
            <a:ext cx="432048" cy="216024"/>
          </a:xfrm>
          <a:prstGeom prst="straightConnector1">
            <a:avLst/>
          </a:prstGeom>
          <a:ln w="19050">
            <a:solidFill>
              <a:srgbClr val="FF33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2"/>
          <p:cNvSpPr txBox="1">
            <a:spLocks noChangeArrowheads="1"/>
          </p:cNvSpPr>
          <p:nvPr/>
        </p:nvSpPr>
        <p:spPr bwMode="auto">
          <a:xfrm rot="1603066">
            <a:off x="2189477" y="5014769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lang="fr-FR" sz="1800" i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23" name="Connecteur droit avec flèche 122"/>
          <p:cNvCxnSpPr/>
          <p:nvPr/>
        </p:nvCxnSpPr>
        <p:spPr>
          <a:xfrm flipH="1" flipV="1">
            <a:off x="3563887" y="2169417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/>
          <p:cNvCxnSpPr/>
          <p:nvPr/>
        </p:nvCxnSpPr>
        <p:spPr>
          <a:xfrm flipV="1">
            <a:off x="2267743" y="2241425"/>
            <a:ext cx="1440160" cy="864096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 flipV="1">
            <a:off x="6948263" y="3465561"/>
            <a:ext cx="0" cy="1224136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/>
          <p:nvPr/>
        </p:nvCxnSpPr>
        <p:spPr>
          <a:xfrm flipV="1">
            <a:off x="5076055" y="2457449"/>
            <a:ext cx="0" cy="504056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2"/>
          <p:cNvSpPr txBox="1">
            <a:spLocks noChangeArrowheads="1"/>
          </p:cNvSpPr>
          <p:nvPr/>
        </p:nvSpPr>
        <p:spPr bwMode="auto">
          <a:xfrm rot="1735330">
            <a:off x="5791952" y="2716633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39" name="Connecteur droit avec flèche 138"/>
          <p:cNvCxnSpPr/>
          <p:nvPr/>
        </p:nvCxnSpPr>
        <p:spPr>
          <a:xfrm flipV="1">
            <a:off x="4139951" y="1305321"/>
            <a:ext cx="0" cy="1152128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 flipV="1">
            <a:off x="6948263" y="2961505"/>
            <a:ext cx="0" cy="504056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/>
          <p:cNvCxnSpPr/>
          <p:nvPr/>
        </p:nvCxnSpPr>
        <p:spPr>
          <a:xfrm flipH="1" flipV="1">
            <a:off x="4139951" y="1449337"/>
            <a:ext cx="2808312" cy="1656184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2"/>
          <p:cNvSpPr txBox="1">
            <a:spLocks noChangeArrowheads="1"/>
          </p:cNvSpPr>
          <p:nvPr/>
        </p:nvSpPr>
        <p:spPr bwMode="auto">
          <a:xfrm rot="1735330">
            <a:off x="5431912" y="1852537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45" name="Connecteur droit avec flèche 144"/>
          <p:cNvCxnSpPr/>
          <p:nvPr/>
        </p:nvCxnSpPr>
        <p:spPr>
          <a:xfrm flipH="1" flipV="1">
            <a:off x="5076055" y="2961505"/>
            <a:ext cx="2376264" cy="136815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/>
          <p:nvPr/>
        </p:nvCxnSpPr>
        <p:spPr>
          <a:xfrm flipH="1" flipV="1">
            <a:off x="6948263" y="4689697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/>
          <p:nvPr/>
        </p:nvCxnSpPr>
        <p:spPr>
          <a:xfrm>
            <a:off x="7380311" y="4257649"/>
            <a:ext cx="0" cy="72008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2"/>
          <p:cNvSpPr txBox="1">
            <a:spLocks noChangeArrowheads="1"/>
          </p:cNvSpPr>
          <p:nvPr/>
        </p:nvSpPr>
        <p:spPr bwMode="auto">
          <a:xfrm rot="16200000">
            <a:off x="6942448" y="4263464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56" name="Connecteur droit avec flèche 155"/>
          <p:cNvCxnSpPr/>
          <p:nvPr/>
        </p:nvCxnSpPr>
        <p:spPr>
          <a:xfrm flipV="1">
            <a:off x="4860031" y="6201865"/>
            <a:ext cx="1224136" cy="792088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/>
          <p:nvPr/>
        </p:nvCxnSpPr>
        <p:spPr>
          <a:xfrm flipH="1" flipV="1">
            <a:off x="4427983" y="6561905"/>
            <a:ext cx="576064" cy="36004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2"/>
          <p:cNvSpPr txBox="1">
            <a:spLocks noChangeArrowheads="1"/>
          </p:cNvSpPr>
          <p:nvPr/>
        </p:nvSpPr>
        <p:spPr bwMode="auto">
          <a:xfrm rot="1994649">
            <a:off x="4570327" y="6471616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63" name="Connecteur droit avec flèche 162"/>
          <p:cNvCxnSpPr/>
          <p:nvPr/>
        </p:nvCxnSpPr>
        <p:spPr>
          <a:xfrm flipH="1" flipV="1">
            <a:off x="6084167" y="6201865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avec flèche 163"/>
          <p:cNvCxnSpPr/>
          <p:nvPr/>
        </p:nvCxnSpPr>
        <p:spPr>
          <a:xfrm flipH="1" flipV="1">
            <a:off x="4932039" y="6273873"/>
            <a:ext cx="108012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/>
          <p:nvPr/>
        </p:nvCxnSpPr>
        <p:spPr>
          <a:xfrm flipV="1">
            <a:off x="5868143" y="6417889"/>
            <a:ext cx="648072" cy="432048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2"/>
          <p:cNvSpPr txBox="1">
            <a:spLocks noChangeArrowheads="1"/>
          </p:cNvSpPr>
          <p:nvPr/>
        </p:nvSpPr>
        <p:spPr bwMode="auto">
          <a:xfrm rot="19497501">
            <a:off x="5866905" y="6259418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2" name="Picture 4" descr="C:\Users\bruned\Desktop\PHOTOS\2015-09-08\SAM_79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4556" y="1052736"/>
            <a:ext cx="2217610" cy="166483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72" grpId="0"/>
      <p:bldP spid="89" grpId="1"/>
      <p:bldP spid="89" grpId="2"/>
      <p:bldP spid="102" grpId="0"/>
      <p:bldP spid="109" grpId="0"/>
      <p:bldP spid="118" grpId="1"/>
      <p:bldP spid="118" grpId="2"/>
      <p:bldP spid="138" grpId="0"/>
      <p:bldP spid="144" grpId="0"/>
      <p:bldP spid="151" grpId="0"/>
      <p:bldP spid="162" grpId="0"/>
      <p:bldP spid="1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017" y="1844824"/>
            <a:ext cx="819040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43608" y="112474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2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Rappel: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70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933056"/>
            <a:ext cx="16859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556792"/>
            <a:ext cx="73437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980728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choisit l’orientation pour représenter le maximum de détails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55576" y="328498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parallélépipède rectangle (40x40x90)enveloppe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347864" y="3861048"/>
            <a:ext cx="64807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90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907704" y="4149080"/>
            <a:ext cx="64807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483768" y="3717032"/>
            <a:ext cx="64807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2" name="Picture 4" descr="C:\Users\bruned\Desktop\PHOTOS\2015-09-08\SAM_79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861048"/>
            <a:ext cx="2834640" cy="21259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340768"/>
            <a:ext cx="856895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Construction du parallélépipède rectangle (40x40x90)qui 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4499992" y="2780928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3203848" y="2708920"/>
            <a:ext cx="1304528" cy="7284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4499992" y="3429000"/>
            <a:ext cx="8384" cy="122413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4067944" y="2924944"/>
            <a:ext cx="936104" cy="864096"/>
          </a:xfrm>
          <a:prstGeom prst="arc">
            <a:avLst>
              <a:gd name="adj1" fmla="val 11646751"/>
              <a:gd name="adj2" fmla="val 20332173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Arc 27"/>
          <p:cNvSpPr/>
          <p:nvPr/>
        </p:nvSpPr>
        <p:spPr>
          <a:xfrm>
            <a:off x="4067944" y="2924944"/>
            <a:ext cx="936104" cy="864096"/>
          </a:xfrm>
          <a:prstGeom prst="arc">
            <a:avLst>
              <a:gd name="adj1" fmla="val 20062411"/>
              <a:gd name="adj2" fmla="val 587335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Arc 28"/>
          <p:cNvSpPr/>
          <p:nvPr/>
        </p:nvSpPr>
        <p:spPr>
          <a:xfrm>
            <a:off x="4067944" y="2924944"/>
            <a:ext cx="936104" cy="864096"/>
          </a:xfrm>
          <a:prstGeom prst="arc">
            <a:avLst>
              <a:gd name="adj1" fmla="val 5658533"/>
              <a:gd name="adj2" fmla="val 1199831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5076056" y="3356992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4139952" y="2420888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419872" y="3645024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56895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Construction du parallélépipède rectangle (40x40x90)qui 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5576789" y="3115087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4716016" y="285293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1907704" y="2132856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4716016" y="3717032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4716016" y="3717032"/>
            <a:ext cx="504056" cy="28803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156176" y="2852936"/>
            <a:ext cx="504056" cy="28803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5148064" y="3068960"/>
            <a:ext cx="1440160" cy="864096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1475656" y="2348880"/>
            <a:ext cx="2816696" cy="159256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4211960" y="3717032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1403648" y="2132856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/>
          <p:cNvSpPr txBox="1">
            <a:spLocks noChangeArrowheads="1"/>
          </p:cNvSpPr>
          <p:nvPr/>
        </p:nvSpPr>
        <p:spPr bwMode="auto">
          <a:xfrm rot="1758655">
            <a:off x="2623910" y="2753109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 rot="16200000">
            <a:off x="3846105" y="4442927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 flipH="1">
            <a:off x="4283968" y="3933056"/>
            <a:ext cx="8384" cy="1656184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4211960" y="5373216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V="1">
            <a:off x="4716016" y="3068960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 flipV="1">
            <a:off x="3419872" y="2996952"/>
            <a:ext cx="1304528" cy="7284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>
            <a:off x="4716016" y="3717032"/>
            <a:ext cx="8384" cy="122413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>
            <a:off x="4283968" y="3212976"/>
            <a:ext cx="936104" cy="864096"/>
          </a:xfrm>
          <a:prstGeom prst="arc">
            <a:avLst>
              <a:gd name="adj1" fmla="val 11646751"/>
              <a:gd name="adj2" fmla="val 20332173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c 55"/>
          <p:cNvSpPr/>
          <p:nvPr/>
        </p:nvSpPr>
        <p:spPr>
          <a:xfrm>
            <a:off x="4283968" y="3212976"/>
            <a:ext cx="936104" cy="864096"/>
          </a:xfrm>
          <a:prstGeom prst="arc">
            <a:avLst>
              <a:gd name="adj1" fmla="val 20062411"/>
              <a:gd name="adj2" fmla="val 587335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c 56"/>
          <p:cNvSpPr/>
          <p:nvPr/>
        </p:nvSpPr>
        <p:spPr>
          <a:xfrm>
            <a:off x="4283968" y="3212976"/>
            <a:ext cx="936104" cy="864096"/>
          </a:xfrm>
          <a:prstGeom prst="arc">
            <a:avLst>
              <a:gd name="adj1" fmla="val 5658533"/>
              <a:gd name="adj2" fmla="val 1199831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2"/>
          <p:cNvSpPr txBox="1">
            <a:spLocks noChangeArrowheads="1"/>
          </p:cNvSpPr>
          <p:nvPr/>
        </p:nvSpPr>
        <p:spPr bwMode="auto">
          <a:xfrm>
            <a:off x="5292080" y="3645024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4355976" y="2708920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Rectangle 2"/>
          <p:cNvSpPr txBox="1">
            <a:spLocks noChangeArrowheads="1"/>
          </p:cNvSpPr>
          <p:nvPr/>
        </p:nvSpPr>
        <p:spPr bwMode="auto">
          <a:xfrm>
            <a:off x="3563888" y="3645024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1"/>
      <p:bldP spid="44" grpId="1"/>
      <p:bldP spid="55" grpId="0" animBg="1"/>
      <p:bldP spid="56" grpId="0" animBg="1"/>
      <p:bldP spid="57" grpId="0" animBg="1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56895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Construction du parallélépipède rectangle (40x40x90)qui 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e 15"/>
          <p:cNvGrpSpPr/>
          <p:nvPr/>
        </p:nvGrpSpPr>
        <p:grpSpPr>
          <a:xfrm>
            <a:off x="2339752" y="2924944"/>
            <a:ext cx="4248472" cy="3240360"/>
            <a:chOff x="1691680" y="1844824"/>
            <a:chExt cx="4248472" cy="3240360"/>
          </a:xfrm>
        </p:grpSpPr>
        <p:cxnSp>
          <p:nvCxnSpPr>
            <p:cNvPr id="18" name="Connecteur droit avec flèche 17"/>
            <p:cNvCxnSpPr/>
            <p:nvPr/>
          </p:nvCxnSpPr>
          <p:spPr>
            <a:xfrm flipV="1">
              <a:off x="4499992" y="2564904"/>
              <a:ext cx="1440160" cy="86409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cteur droit avec flèche 20"/>
          <p:cNvCxnSpPr/>
          <p:nvPr/>
        </p:nvCxnSpPr>
        <p:spPr>
          <a:xfrm flipH="1" flipV="1">
            <a:off x="3779912" y="206084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6588224" y="364502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148064" y="530120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167408"/>
            <a:ext cx="88924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Réalisation de l’entaille horizontale: on construit un parallélépipède rectangle (40x15x60)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5648798" y="5779383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e 15"/>
          <p:cNvGrpSpPr/>
          <p:nvPr/>
        </p:nvGrpSpPr>
        <p:grpSpPr>
          <a:xfrm>
            <a:off x="2339752" y="2924944"/>
            <a:ext cx="4248472" cy="3240360"/>
            <a:chOff x="1691680" y="1844824"/>
            <a:chExt cx="4248472" cy="3240360"/>
          </a:xfrm>
        </p:grpSpPr>
        <p:cxnSp>
          <p:nvCxnSpPr>
            <p:cNvPr id="18" name="Connecteur droit avec flèche 17"/>
            <p:cNvCxnSpPr/>
            <p:nvPr/>
          </p:nvCxnSpPr>
          <p:spPr>
            <a:xfrm flipV="1">
              <a:off x="4499992" y="2564904"/>
              <a:ext cx="1440160" cy="86409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Connecteur droit avec flèche 35"/>
          <p:cNvCxnSpPr/>
          <p:nvPr/>
        </p:nvCxnSpPr>
        <p:spPr>
          <a:xfrm flipV="1">
            <a:off x="5148064" y="5805264"/>
            <a:ext cx="1440160" cy="864096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4716016" y="2060848"/>
            <a:ext cx="1872208" cy="108012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/>
          <p:cNvSpPr txBox="1">
            <a:spLocks noChangeArrowheads="1"/>
          </p:cNvSpPr>
          <p:nvPr/>
        </p:nvSpPr>
        <p:spPr bwMode="auto">
          <a:xfrm rot="1758655">
            <a:off x="5504230" y="2177045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 rot="16200000">
            <a:off x="6654417" y="3722847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 flipH="1">
            <a:off x="7092280" y="3645024"/>
            <a:ext cx="8384" cy="648072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V="1">
            <a:off x="6588224" y="4293096"/>
            <a:ext cx="631304" cy="838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V="1">
            <a:off x="6588224" y="3645024"/>
            <a:ext cx="631304" cy="838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 flipV="1">
            <a:off x="3779912" y="206084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6588224" y="364502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148064" y="530120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75856" y="2564904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148064" y="429309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275856" y="321297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6588224" y="364502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4716016" y="256490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4716016" y="3212976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3275856" y="4077072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4716016" y="1988840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6588224" y="3068960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5148064" y="6093296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>
            <a:off x="6588224" y="5301208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5504782" y="5851391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e 15"/>
          <p:cNvGrpSpPr/>
          <p:nvPr/>
        </p:nvGrpSpPr>
        <p:grpSpPr>
          <a:xfrm>
            <a:off x="2339752" y="2924944"/>
            <a:ext cx="4248472" cy="3240360"/>
            <a:chOff x="1691680" y="1844824"/>
            <a:chExt cx="4248472" cy="3240360"/>
          </a:xfrm>
        </p:grpSpPr>
        <p:cxnSp>
          <p:nvCxnSpPr>
            <p:cNvPr id="18" name="Connecteur droit avec flèche 17"/>
            <p:cNvCxnSpPr/>
            <p:nvPr/>
          </p:nvCxnSpPr>
          <p:spPr>
            <a:xfrm flipV="1">
              <a:off x="4499992" y="2564904"/>
              <a:ext cx="1440160" cy="86409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Connecteur droit avec flèche 35"/>
          <p:cNvCxnSpPr/>
          <p:nvPr/>
        </p:nvCxnSpPr>
        <p:spPr>
          <a:xfrm flipV="1">
            <a:off x="5580112" y="6021288"/>
            <a:ext cx="576064" cy="36004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/>
          <p:cNvSpPr txBox="1">
            <a:spLocks noChangeArrowheads="1"/>
          </p:cNvSpPr>
          <p:nvPr/>
        </p:nvSpPr>
        <p:spPr bwMode="auto">
          <a:xfrm rot="1758655">
            <a:off x="4280095" y="6065476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H="1" flipV="1">
            <a:off x="3779912" y="206084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6588224" y="364502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148064" y="530120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75856" y="2564904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148064" y="429309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275856" y="321297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6588224" y="364502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4716016" y="256490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4716016" y="3212976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3275856" y="4077072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8924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Réalisation de l’entaille verticale: on construit un parallélépipède rectangle (40x15x60)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4572000" y="4869160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5724128" y="4797152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4572000" y="4509120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V="1">
            <a:off x="4572000" y="5517232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 flipV="1">
            <a:off x="5148064" y="4509120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H="1" flipV="1">
            <a:off x="5148064" y="5517232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5724128" y="5805264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 flipV="1">
            <a:off x="5148064" y="6165304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V="1">
            <a:off x="3995936" y="5877272"/>
            <a:ext cx="576064" cy="36004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V="1">
            <a:off x="4572000" y="6165304"/>
            <a:ext cx="576064" cy="36004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H="1" flipV="1">
            <a:off x="4139952" y="6165304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e 15"/>
          <p:cNvGrpSpPr/>
          <p:nvPr/>
        </p:nvGrpSpPr>
        <p:grpSpPr>
          <a:xfrm>
            <a:off x="2339752" y="2924944"/>
            <a:ext cx="4248472" cy="3240360"/>
            <a:chOff x="1691680" y="1844824"/>
            <a:chExt cx="4248472" cy="3240360"/>
          </a:xfrm>
        </p:grpSpPr>
        <p:cxnSp>
          <p:nvCxnSpPr>
            <p:cNvPr id="18" name="Connecteur droit avec flèche 17"/>
            <p:cNvCxnSpPr/>
            <p:nvPr/>
          </p:nvCxnSpPr>
          <p:spPr>
            <a:xfrm flipV="1">
              <a:off x="4499992" y="2564904"/>
              <a:ext cx="1440160" cy="86409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cteur droit avec flèche 20"/>
          <p:cNvCxnSpPr/>
          <p:nvPr/>
        </p:nvCxnSpPr>
        <p:spPr>
          <a:xfrm flipH="1" flipV="1">
            <a:off x="3779912" y="206084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6588224" y="364502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148064" y="530120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75856" y="2564904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148064" y="429309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275856" y="321297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6588224" y="364502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4716016" y="256490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4716016" y="3212976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3275856" y="4077072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71296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repasse en trait fort les segments qui représentent des </a:t>
            </a:r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arêtes </a:t>
            </a:r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vues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4572000" y="4869160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5724128" y="4797152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4572000" y="4509120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V="1">
            <a:off x="4572000" y="5517232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 flipV="1">
            <a:off x="5148064" y="4509120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H="1" flipV="1">
            <a:off x="5148064" y="5517232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3779912" y="2060848"/>
            <a:ext cx="936104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 flipV="1">
            <a:off x="2339752" y="2924944"/>
            <a:ext cx="936104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 flipV="1">
            <a:off x="4716016" y="3212976"/>
            <a:ext cx="1872208" cy="108012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 flipV="1">
            <a:off x="3275856" y="4077072"/>
            <a:ext cx="1368152" cy="7920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 flipV="1">
            <a:off x="5148064" y="4509120"/>
            <a:ext cx="576064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flipH="1" flipV="1">
            <a:off x="5148064" y="5517232"/>
            <a:ext cx="576064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V="1">
            <a:off x="3275856" y="2564904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V="1">
            <a:off x="3275856" y="3212976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5724128" y="4293096"/>
            <a:ext cx="864096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V="1">
            <a:off x="5724128" y="5301208"/>
            <a:ext cx="864096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V="1">
            <a:off x="4572000" y="4509120"/>
            <a:ext cx="576064" cy="36004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V="1">
            <a:off x="4572000" y="5517232"/>
            <a:ext cx="576064" cy="36004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H="1" flipV="1">
            <a:off x="2339752" y="4581128"/>
            <a:ext cx="2232248" cy="129614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 flipH="1">
            <a:off x="4716016" y="2564904"/>
            <a:ext cx="8384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H="1">
            <a:off x="6588224" y="4293096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 flipH="1">
            <a:off x="5724128" y="4797152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 flipH="1">
            <a:off x="5148064" y="4509120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H="1">
            <a:off x="4572000" y="4869160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4" descr="C:\Users\bruned\Desktop\PHOTOS\2015-09-08\SAM_79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9360" y="1268760"/>
            <a:ext cx="2834640" cy="21259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Words>140</Words>
  <Application>Microsoft Office PowerPoint</Application>
  <PresentationFormat>Affichage à l'écran (4:3)</PresentationFormat>
  <Paragraphs>51</Paragraphs>
  <Slides>10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RVD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bruned</dc:creator>
  <cp:lastModifiedBy>Sandrine</cp:lastModifiedBy>
  <cp:revision>231</cp:revision>
  <cp:lastPrinted>2013-09-07T09:07:56Z</cp:lastPrinted>
  <dcterms:created xsi:type="dcterms:W3CDTF">2005-09-13T20:36:54Z</dcterms:created>
  <dcterms:modified xsi:type="dcterms:W3CDTF">2016-01-26T20:12:44Z</dcterms:modified>
</cp:coreProperties>
</file>