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2"/>
  </p:notesMasterIdLst>
  <p:handoutMasterIdLst>
    <p:handoutMasterId r:id="rId13"/>
  </p:handoutMasterIdLst>
  <p:sldIdLst>
    <p:sldId id="375" r:id="rId2"/>
    <p:sldId id="374" r:id="rId3"/>
    <p:sldId id="349" r:id="rId4"/>
    <p:sldId id="355" r:id="rId5"/>
    <p:sldId id="359" r:id="rId6"/>
    <p:sldId id="365" r:id="rId7"/>
    <p:sldId id="366" r:id="rId8"/>
    <p:sldId id="367" r:id="rId9"/>
    <p:sldId id="371" r:id="rId10"/>
    <p:sldId id="373" r:id="rId11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9900"/>
    <a:srgbClr val="CC9900"/>
    <a:srgbClr val="FFFF00"/>
    <a:srgbClr val="FF9933"/>
    <a:srgbClr val="FFB5A3"/>
    <a:srgbClr val="009900"/>
    <a:srgbClr val="DFDA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94687" autoAdjust="0"/>
  </p:normalViewPr>
  <p:slideViewPr>
    <p:cSldViewPr>
      <p:cViewPr>
        <p:scale>
          <a:sx n="90" d="100"/>
          <a:sy n="90" d="100"/>
        </p:scale>
        <p:origin x="-14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3144" y="-9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 b="0"/>
            </a:lvl1pPr>
          </a:lstStyle>
          <a:p>
            <a:endParaRPr lang="fr-F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b="0"/>
            </a:lvl1pPr>
          </a:lstStyle>
          <a:p>
            <a:endParaRPr lang="fr-F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 b="0"/>
            </a:lvl1pPr>
          </a:lstStyle>
          <a:p>
            <a:endParaRPr lang="fr-FR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 b="0"/>
            </a:lvl1pPr>
          </a:lstStyle>
          <a:p>
            <a:fld id="{987762E8-13B6-4A1C-9C8C-D63441606F9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7746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 b="0"/>
            </a:lvl1pPr>
          </a:lstStyle>
          <a:p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b="0"/>
            </a:lvl1pPr>
          </a:lstStyle>
          <a:p>
            <a:endParaRPr lang="fr-F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 b="0"/>
            </a:lvl1pPr>
          </a:lstStyle>
          <a:p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 b="0"/>
            </a:lvl1pPr>
          </a:lstStyle>
          <a:p>
            <a:fld id="{B29F6DAF-D2D6-48CF-A11C-6FCA040A0F6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1807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54C78D-D9F3-4D66-B983-F3242C967545}" type="slidenum">
              <a:rPr lang="fr-FR"/>
              <a:pPr/>
              <a:t>3</a:t>
            </a:fld>
            <a:endParaRPr lang="fr-FR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54C78D-D9F3-4D66-B983-F3242C967545}" type="slidenum">
              <a:rPr lang="fr-FR"/>
              <a:pPr/>
              <a:t>4</a:t>
            </a:fld>
            <a:endParaRPr lang="fr-FR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54C78D-D9F3-4D66-B983-F3242C967545}" type="slidenum">
              <a:rPr lang="fr-FR"/>
              <a:pPr/>
              <a:t>5</a:t>
            </a:fld>
            <a:endParaRPr lang="fr-FR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54C78D-D9F3-4D66-B983-F3242C967545}" type="slidenum">
              <a:rPr lang="fr-FR"/>
              <a:pPr/>
              <a:t>6</a:t>
            </a:fld>
            <a:endParaRPr lang="fr-FR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54C78D-D9F3-4D66-B983-F3242C967545}" type="slidenum">
              <a:rPr lang="fr-FR"/>
              <a:pPr/>
              <a:t>7</a:t>
            </a:fld>
            <a:endParaRPr lang="fr-FR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54C78D-D9F3-4D66-B983-F3242C967545}" type="slidenum">
              <a:rPr lang="fr-FR"/>
              <a:pPr/>
              <a:t>8</a:t>
            </a:fld>
            <a:endParaRPr lang="fr-FR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54C78D-D9F3-4D66-B983-F3242C967545}" type="slidenum">
              <a:rPr lang="fr-FR"/>
              <a:pPr/>
              <a:t>9</a:t>
            </a:fld>
            <a:endParaRPr lang="fr-FR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54C78D-D9F3-4D66-B983-F3242C967545}" type="slidenum">
              <a:rPr lang="fr-FR"/>
              <a:pPr/>
              <a:t>10</a:t>
            </a:fld>
            <a:endParaRPr lang="fr-FR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0D5018-78EA-48F5-8649-BD0280E18CA8}" type="datetimeFigureOut">
              <a:rPr lang="fr-FR" smtClean="0"/>
              <a:pPr/>
              <a:t>26/01/2016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E3266F-A44A-4453-9ECB-E8B138969F3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190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0D5018-78EA-48F5-8649-BD0280E18CA8}" type="datetimeFigureOut">
              <a:rPr lang="fr-FR" smtClean="0"/>
              <a:pPr/>
              <a:t>26/01/2016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E3266F-A44A-4453-9ECB-E8B138969F3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4767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0D5018-78EA-48F5-8649-BD0280E18CA8}" type="datetimeFigureOut">
              <a:rPr lang="fr-FR" smtClean="0"/>
              <a:pPr/>
              <a:t>26/01/2016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E3266F-A44A-4453-9ECB-E8B138969F3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074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0D5018-78EA-48F5-8649-BD0280E18CA8}" type="datetimeFigureOut">
              <a:rPr lang="fr-FR" smtClean="0"/>
              <a:pPr/>
              <a:t>26/01/2016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E3266F-A44A-4453-9ECB-E8B138969F3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0497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0D5018-78EA-48F5-8649-BD0280E18CA8}" type="datetimeFigureOut">
              <a:rPr lang="fr-FR" smtClean="0"/>
              <a:pPr/>
              <a:t>26/01/2016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E3266F-A44A-4453-9ECB-E8B138969F3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9969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0D5018-78EA-48F5-8649-BD0280E18CA8}" type="datetimeFigureOut">
              <a:rPr lang="fr-FR" smtClean="0"/>
              <a:pPr/>
              <a:t>26/01/2016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E3266F-A44A-4453-9ECB-E8B138969F3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9453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0D5018-78EA-48F5-8649-BD0280E18CA8}" type="datetimeFigureOut">
              <a:rPr lang="fr-FR" smtClean="0"/>
              <a:pPr/>
              <a:t>26/01/2016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E3266F-A44A-4453-9ECB-E8B138969F3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8631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0D5018-78EA-48F5-8649-BD0280E18CA8}" type="datetimeFigureOut">
              <a:rPr lang="fr-FR" smtClean="0"/>
              <a:pPr/>
              <a:t>26/01/2016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E3266F-A44A-4453-9ECB-E8B138969F3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3987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0D5018-78EA-48F5-8649-BD0280E18CA8}" type="datetimeFigureOut">
              <a:rPr lang="fr-FR" smtClean="0"/>
              <a:pPr/>
              <a:t>26/01/2016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E3266F-A44A-4453-9ECB-E8B138969F3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5388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0D5018-78EA-48F5-8649-BD0280E18CA8}" type="datetimeFigureOut">
              <a:rPr lang="fr-FR" smtClean="0"/>
              <a:pPr/>
              <a:t>26/01/2016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E3266F-A44A-4453-9ECB-E8B138969F3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7069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0D5018-78EA-48F5-8649-BD0280E18CA8}" type="datetimeFigureOut">
              <a:rPr lang="fr-FR" smtClean="0"/>
              <a:pPr/>
              <a:t>26/01/2016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E3266F-A44A-4453-9ECB-E8B138969F3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36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 10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04"/>
          <a:stretch/>
        </p:blipFill>
        <p:spPr bwMode="auto">
          <a:xfrm>
            <a:off x="2" y="0"/>
            <a:ext cx="87741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" descr="C:\Users\stephane\_travail\- elle &amp; lui -\ENIB\ENIB PTT JPG\LOGO ENIB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3" y="309563"/>
            <a:ext cx="1420812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4" name="Connecteur droit 23"/>
          <p:cNvCxnSpPr/>
          <p:nvPr userDrawn="1"/>
        </p:nvCxnSpPr>
        <p:spPr bwMode="auto">
          <a:xfrm>
            <a:off x="1577977" y="908720"/>
            <a:ext cx="7566025" cy="0"/>
          </a:xfrm>
          <a:prstGeom prst="line">
            <a:avLst/>
          </a:prstGeom>
          <a:noFill/>
          <a:ln w="28575" cap="flat" cmpd="sng" algn="ctr">
            <a:solidFill>
              <a:srgbClr val="EA6A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ZoneTexte 24"/>
          <p:cNvSpPr txBox="1"/>
          <p:nvPr userDrawn="1"/>
        </p:nvSpPr>
        <p:spPr>
          <a:xfrm>
            <a:off x="8244408" y="6546830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7A5C73C-0524-459F-A087-CD5FF8683565}" type="slidenum">
              <a:rPr lang="fr-FR" sz="1600" smtClean="0">
                <a:solidFill>
                  <a:srgbClr val="FF99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algn="r"/>
              <a:t>‹N°›</a:t>
            </a:fld>
            <a:endParaRPr lang="fr-FR" sz="1600" dirty="0">
              <a:solidFill>
                <a:srgbClr val="FF99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4810219" y="188640"/>
            <a:ext cx="43391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sz="2400" u="none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PERSPECTIVE ISOM</a:t>
            </a:r>
            <a:r>
              <a:rPr lang="fr-FR" sz="2400" u="none" dirty="0" smtClean="0">
                <a:solidFill>
                  <a:schemeClr val="tx1"/>
                </a:solidFill>
                <a:latin typeface="Segoe UI"/>
                <a:ea typeface="Segoe UI"/>
                <a:cs typeface="Segoe UI"/>
              </a:rPr>
              <a:t>É</a:t>
            </a:r>
            <a:r>
              <a:rPr lang="fr-FR" sz="2400" u="none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TRIQUE </a:t>
            </a:r>
            <a:endParaRPr lang="fr-FR" sz="2400" u="none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09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Users\bruned\Desktop\PHOTOS\2015-09-08\SAM_79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471212"/>
            <a:ext cx="5472608" cy="4104456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370126" y="980728"/>
            <a:ext cx="809030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u="sng" dirty="0">
                <a:latin typeface="Cambria" panose="02040503050406030204" pitchFamily="18" charset="0"/>
              </a:rPr>
              <a:t>Exercice 1 </a:t>
            </a:r>
            <a:r>
              <a:rPr lang="fr-FR" u="sng" dirty="0" smtClean="0">
                <a:latin typeface="Cambria" panose="02040503050406030204" pitchFamily="18" charset="0"/>
              </a:rPr>
              <a:t>:</a:t>
            </a:r>
          </a:p>
          <a:p>
            <a:pPr lvl="0"/>
            <a:endParaRPr lang="fr-FR" sz="600" u="sng" dirty="0">
              <a:latin typeface="Cambria" panose="02040503050406030204" pitchFamily="18" charset="0"/>
            </a:endParaRPr>
          </a:p>
          <a:p>
            <a:pPr lvl="1"/>
            <a:r>
              <a:rPr lang="fr-FR" dirty="0" smtClean="0">
                <a:latin typeface="Cambria" panose="02040503050406030204" pitchFamily="18" charset="0"/>
              </a:rPr>
              <a:t>b. Pièce </a:t>
            </a:r>
            <a:r>
              <a:rPr lang="fr-FR" dirty="0">
                <a:latin typeface="Cambria" panose="02040503050406030204" pitchFamily="18" charset="0"/>
              </a:rPr>
              <a:t>prismatique en perspective isométrique</a:t>
            </a:r>
          </a:p>
          <a:p>
            <a:r>
              <a:rPr lang="fr-F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8550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2"/>
          <p:cNvSpPr txBox="1">
            <a:spLocks noChangeArrowheads="1"/>
          </p:cNvSpPr>
          <p:nvPr/>
        </p:nvSpPr>
        <p:spPr bwMode="auto">
          <a:xfrm rot="19796406">
            <a:off x="2696468" y="2287552"/>
            <a:ext cx="58769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40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3" name="Rectangle 2"/>
          <p:cNvSpPr txBox="1">
            <a:spLocks noChangeArrowheads="1"/>
          </p:cNvSpPr>
          <p:nvPr/>
        </p:nvSpPr>
        <p:spPr bwMode="auto">
          <a:xfrm rot="16200000">
            <a:off x="1829880" y="3615392"/>
            <a:ext cx="58769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40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5" name="Connecteur droit avec flèche 24"/>
          <p:cNvCxnSpPr/>
          <p:nvPr/>
        </p:nvCxnSpPr>
        <p:spPr>
          <a:xfrm flipH="1">
            <a:off x="2699791" y="3321545"/>
            <a:ext cx="8384" cy="165618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 flipV="1">
            <a:off x="2699791" y="2457449"/>
            <a:ext cx="1440160" cy="86409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 flipV="1">
            <a:off x="3635895" y="2961505"/>
            <a:ext cx="1440160" cy="86409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flipV="1">
            <a:off x="3635895" y="3609577"/>
            <a:ext cx="1440160" cy="86409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flipH="1">
            <a:off x="5076055" y="2961505"/>
            <a:ext cx="8384" cy="64807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flipH="1">
            <a:off x="3635895" y="3825601"/>
            <a:ext cx="8384" cy="64807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 flipH="1" flipV="1">
            <a:off x="5076055" y="3609577"/>
            <a:ext cx="1872208" cy="108012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2"/>
          <p:cNvSpPr txBox="1">
            <a:spLocks noChangeArrowheads="1"/>
          </p:cNvSpPr>
          <p:nvPr/>
        </p:nvSpPr>
        <p:spPr bwMode="auto">
          <a:xfrm>
            <a:off x="251520" y="980728"/>
            <a:ext cx="871296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Enfin, </a:t>
            </a:r>
            <a:r>
              <a:rPr lang="fr-FR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on effectue la </a:t>
            </a:r>
            <a:r>
              <a:rPr lang="fr-FR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cotation</a:t>
            </a:r>
            <a:endParaRPr lang="fr-FR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37" name="Connecteur droit avec flèche 36"/>
          <p:cNvCxnSpPr/>
          <p:nvPr/>
        </p:nvCxnSpPr>
        <p:spPr>
          <a:xfrm>
            <a:off x="4932039" y="5265761"/>
            <a:ext cx="0" cy="100811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/>
          <p:nvPr/>
        </p:nvCxnSpPr>
        <p:spPr>
          <a:xfrm>
            <a:off x="6084167" y="5193753"/>
            <a:ext cx="0" cy="100811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/>
          <p:nvPr/>
        </p:nvCxnSpPr>
        <p:spPr>
          <a:xfrm flipV="1">
            <a:off x="4932039" y="4905721"/>
            <a:ext cx="576064" cy="36004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/>
          <p:cNvCxnSpPr/>
          <p:nvPr/>
        </p:nvCxnSpPr>
        <p:spPr>
          <a:xfrm flipV="1">
            <a:off x="4932039" y="5913833"/>
            <a:ext cx="576064" cy="36004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avec flèche 58"/>
          <p:cNvCxnSpPr/>
          <p:nvPr/>
        </p:nvCxnSpPr>
        <p:spPr>
          <a:xfrm flipH="1" flipV="1">
            <a:off x="5508103" y="4905721"/>
            <a:ext cx="576064" cy="28803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avec flèche 61"/>
          <p:cNvCxnSpPr/>
          <p:nvPr/>
        </p:nvCxnSpPr>
        <p:spPr>
          <a:xfrm flipH="1" flipV="1">
            <a:off x="5508103" y="5913833"/>
            <a:ext cx="576064" cy="28803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avec flèche 62"/>
          <p:cNvCxnSpPr/>
          <p:nvPr/>
        </p:nvCxnSpPr>
        <p:spPr>
          <a:xfrm flipH="1" flipV="1">
            <a:off x="2123727" y="4689697"/>
            <a:ext cx="576064" cy="288032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avec flèche 64"/>
          <p:cNvCxnSpPr/>
          <p:nvPr/>
        </p:nvCxnSpPr>
        <p:spPr>
          <a:xfrm flipH="1" flipV="1">
            <a:off x="2123727" y="3033513"/>
            <a:ext cx="576064" cy="288032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/>
          <p:nvPr/>
        </p:nvCxnSpPr>
        <p:spPr>
          <a:xfrm flipV="1">
            <a:off x="4355975" y="6273873"/>
            <a:ext cx="576064" cy="360040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avec flèche 68"/>
          <p:cNvCxnSpPr/>
          <p:nvPr/>
        </p:nvCxnSpPr>
        <p:spPr>
          <a:xfrm flipH="1" flipV="1">
            <a:off x="5076055" y="2529457"/>
            <a:ext cx="1872208" cy="1080120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/>
          <p:nvPr/>
        </p:nvCxnSpPr>
        <p:spPr>
          <a:xfrm flipH="1" flipV="1">
            <a:off x="4139951" y="2457449"/>
            <a:ext cx="936104" cy="504056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/>
          <p:nvPr/>
        </p:nvCxnSpPr>
        <p:spPr>
          <a:xfrm flipH="1" flipV="1">
            <a:off x="2699791" y="3321545"/>
            <a:ext cx="936104" cy="504056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/>
          <p:nvPr/>
        </p:nvCxnSpPr>
        <p:spPr>
          <a:xfrm flipH="1" flipV="1">
            <a:off x="5076055" y="3609577"/>
            <a:ext cx="1872208" cy="1080120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/>
          <p:nvPr/>
        </p:nvCxnSpPr>
        <p:spPr>
          <a:xfrm flipH="1" flipV="1">
            <a:off x="3635895" y="4473673"/>
            <a:ext cx="1368152" cy="792088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 flipH="1" flipV="1">
            <a:off x="5508103" y="4905721"/>
            <a:ext cx="576064" cy="28803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avec flèche 56"/>
          <p:cNvCxnSpPr/>
          <p:nvPr/>
        </p:nvCxnSpPr>
        <p:spPr>
          <a:xfrm flipH="1" flipV="1">
            <a:off x="5508103" y="5913833"/>
            <a:ext cx="576064" cy="28803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/>
          <p:nvPr/>
        </p:nvCxnSpPr>
        <p:spPr>
          <a:xfrm flipV="1">
            <a:off x="2699791" y="2457449"/>
            <a:ext cx="1440160" cy="864096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/>
          <p:cNvCxnSpPr/>
          <p:nvPr/>
        </p:nvCxnSpPr>
        <p:spPr>
          <a:xfrm flipV="1">
            <a:off x="3635895" y="2961505"/>
            <a:ext cx="1440160" cy="864096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avec flèche 63"/>
          <p:cNvCxnSpPr/>
          <p:nvPr/>
        </p:nvCxnSpPr>
        <p:spPr>
          <a:xfrm flipV="1">
            <a:off x="3635895" y="3609577"/>
            <a:ext cx="1440160" cy="864096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avec flèche 65"/>
          <p:cNvCxnSpPr/>
          <p:nvPr/>
        </p:nvCxnSpPr>
        <p:spPr>
          <a:xfrm flipV="1">
            <a:off x="6084167" y="4689697"/>
            <a:ext cx="864096" cy="504056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avec flèche 70"/>
          <p:cNvCxnSpPr/>
          <p:nvPr/>
        </p:nvCxnSpPr>
        <p:spPr>
          <a:xfrm flipV="1">
            <a:off x="6084167" y="5697809"/>
            <a:ext cx="864096" cy="504056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avec flèche 72"/>
          <p:cNvCxnSpPr/>
          <p:nvPr/>
        </p:nvCxnSpPr>
        <p:spPr>
          <a:xfrm flipV="1">
            <a:off x="4932039" y="4905721"/>
            <a:ext cx="576064" cy="360040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avec flèche 75"/>
          <p:cNvCxnSpPr/>
          <p:nvPr/>
        </p:nvCxnSpPr>
        <p:spPr>
          <a:xfrm flipV="1">
            <a:off x="4932039" y="5913833"/>
            <a:ext cx="576064" cy="360040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avec flèche 76"/>
          <p:cNvCxnSpPr/>
          <p:nvPr/>
        </p:nvCxnSpPr>
        <p:spPr>
          <a:xfrm flipH="1" flipV="1">
            <a:off x="2699791" y="4977729"/>
            <a:ext cx="2232248" cy="1296144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avec flèche 78"/>
          <p:cNvCxnSpPr/>
          <p:nvPr/>
        </p:nvCxnSpPr>
        <p:spPr>
          <a:xfrm flipH="1">
            <a:off x="2699791" y="3321545"/>
            <a:ext cx="8384" cy="1656184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avec flèche 79"/>
          <p:cNvCxnSpPr/>
          <p:nvPr/>
        </p:nvCxnSpPr>
        <p:spPr>
          <a:xfrm flipH="1">
            <a:off x="5076055" y="2961505"/>
            <a:ext cx="8384" cy="64807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droit avec flèche 81"/>
          <p:cNvCxnSpPr/>
          <p:nvPr/>
        </p:nvCxnSpPr>
        <p:spPr>
          <a:xfrm flipH="1">
            <a:off x="3635895" y="3825601"/>
            <a:ext cx="8384" cy="64807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avec flèche 83"/>
          <p:cNvCxnSpPr/>
          <p:nvPr/>
        </p:nvCxnSpPr>
        <p:spPr>
          <a:xfrm flipH="1">
            <a:off x="6948263" y="4689697"/>
            <a:ext cx="8384" cy="100811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avec flèche 85"/>
          <p:cNvCxnSpPr/>
          <p:nvPr/>
        </p:nvCxnSpPr>
        <p:spPr>
          <a:xfrm flipH="1">
            <a:off x="6084167" y="5193753"/>
            <a:ext cx="8384" cy="100811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avec flèche 86"/>
          <p:cNvCxnSpPr/>
          <p:nvPr/>
        </p:nvCxnSpPr>
        <p:spPr>
          <a:xfrm flipH="1">
            <a:off x="5508103" y="4905721"/>
            <a:ext cx="8384" cy="100811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avec flèche 87"/>
          <p:cNvCxnSpPr/>
          <p:nvPr/>
        </p:nvCxnSpPr>
        <p:spPr>
          <a:xfrm flipH="1">
            <a:off x="4932039" y="5265761"/>
            <a:ext cx="8384" cy="100811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avec flèche 69"/>
          <p:cNvCxnSpPr/>
          <p:nvPr/>
        </p:nvCxnSpPr>
        <p:spPr>
          <a:xfrm flipH="1">
            <a:off x="2267743" y="3105521"/>
            <a:ext cx="8384" cy="1656184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2"/>
          <p:cNvSpPr txBox="1">
            <a:spLocks noChangeArrowheads="1"/>
          </p:cNvSpPr>
          <p:nvPr/>
        </p:nvSpPr>
        <p:spPr bwMode="auto">
          <a:xfrm>
            <a:off x="539551" y="5553793"/>
            <a:ext cx="1656184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Ligne d’attache</a:t>
            </a:r>
            <a:endParaRPr lang="fr-FR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74" name="Connecteur droit avec flèche 73"/>
          <p:cNvCxnSpPr/>
          <p:nvPr/>
        </p:nvCxnSpPr>
        <p:spPr>
          <a:xfrm>
            <a:off x="2699791" y="2601465"/>
            <a:ext cx="0" cy="720080"/>
          </a:xfrm>
          <a:prstGeom prst="straightConnector1">
            <a:avLst/>
          </a:prstGeom>
          <a:ln w="19050">
            <a:solidFill>
              <a:srgbClr val="FF33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droit avec flèche 82"/>
          <p:cNvCxnSpPr/>
          <p:nvPr/>
        </p:nvCxnSpPr>
        <p:spPr>
          <a:xfrm>
            <a:off x="2123727" y="2313433"/>
            <a:ext cx="0" cy="720080"/>
          </a:xfrm>
          <a:prstGeom prst="straightConnector1">
            <a:avLst/>
          </a:prstGeom>
          <a:ln w="19050">
            <a:solidFill>
              <a:srgbClr val="FF33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cteur droit avec flèche 84"/>
          <p:cNvCxnSpPr/>
          <p:nvPr/>
        </p:nvCxnSpPr>
        <p:spPr>
          <a:xfrm flipH="1" flipV="1">
            <a:off x="2123727" y="2457449"/>
            <a:ext cx="576064" cy="288032"/>
          </a:xfrm>
          <a:prstGeom prst="straightConnector1">
            <a:avLst/>
          </a:prstGeom>
          <a:ln w="19050">
            <a:solidFill>
              <a:srgbClr val="FF33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angle 2"/>
          <p:cNvSpPr txBox="1">
            <a:spLocks noChangeArrowheads="1"/>
          </p:cNvSpPr>
          <p:nvPr/>
        </p:nvSpPr>
        <p:spPr bwMode="auto">
          <a:xfrm rot="1603066">
            <a:off x="2189477" y="2278465"/>
            <a:ext cx="58769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12</a:t>
            </a:r>
            <a:endParaRPr lang="fr-FR" sz="1800" i="1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92" name="Connecteur droit avec flèche 91"/>
          <p:cNvCxnSpPr/>
          <p:nvPr/>
        </p:nvCxnSpPr>
        <p:spPr>
          <a:xfrm>
            <a:off x="755575" y="5913833"/>
            <a:ext cx="1368152" cy="0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cteur droit avec flèche 93"/>
          <p:cNvCxnSpPr/>
          <p:nvPr/>
        </p:nvCxnSpPr>
        <p:spPr>
          <a:xfrm flipH="1">
            <a:off x="2123727" y="4761705"/>
            <a:ext cx="72008" cy="1152128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angle 2"/>
          <p:cNvSpPr txBox="1">
            <a:spLocks noChangeArrowheads="1"/>
          </p:cNvSpPr>
          <p:nvPr/>
        </p:nvSpPr>
        <p:spPr bwMode="auto">
          <a:xfrm>
            <a:off x="611559" y="1953393"/>
            <a:ext cx="1656184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Ligne de cote</a:t>
            </a:r>
            <a:endParaRPr lang="fr-FR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03" name="Connecteur droit avec flèche 102"/>
          <p:cNvCxnSpPr/>
          <p:nvPr/>
        </p:nvCxnSpPr>
        <p:spPr>
          <a:xfrm>
            <a:off x="611559" y="2313433"/>
            <a:ext cx="1368152" cy="0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cteur droit avec flèche 103"/>
          <p:cNvCxnSpPr/>
          <p:nvPr/>
        </p:nvCxnSpPr>
        <p:spPr>
          <a:xfrm flipH="1" flipV="1">
            <a:off x="1115615" y="2313433"/>
            <a:ext cx="1152128" cy="1296144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2"/>
          <p:cNvSpPr txBox="1">
            <a:spLocks noChangeArrowheads="1"/>
          </p:cNvSpPr>
          <p:nvPr/>
        </p:nvSpPr>
        <p:spPr bwMode="auto">
          <a:xfrm>
            <a:off x="683567" y="4113633"/>
            <a:ext cx="1296144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Cote (mm)</a:t>
            </a:r>
            <a:endParaRPr lang="fr-FR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10" name="Connecteur droit avec flèche 109"/>
          <p:cNvCxnSpPr/>
          <p:nvPr/>
        </p:nvCxnSpPr>
        <p:spPr>
          <a:xfrm>
            <a:off x="755575" y="4473673"/>
            <a:ext cx="1008112" cy="0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cteur droit avec flèche 111"/>
          <p:cNvCxnSpPr/>
          <p:nvPr/>
        </p:nvCxnSpPr>
        <p:spPr>
          <a:xfrm flipH="1">
            <a:off x="1763687" y="3969617"/>
            <a:ext cx="216024" cy="504056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cteur droit avec flèche 114"/>
          <p:cNvCxnSpPr/>
          <p:nvPr/>
        </p:nvCxnSpPr>
        <p:spPr>
          <a:xfrm>
            <a:off x="2267743" y="4761705"/>
            <a:ext cx="0" cy="720080"/>
          </a:xfrm>
          <a:prstGeom prst="straightConnector1">
            <a:avLst/>
          </a:prstGeom>
          <a:ln w="19050">
            <a:solidFill>
              <a:srgbClr val="FF33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cteur droit avec flèche 115"/>
          <p:cNvCxnSpPr/>
          <p:nvPr/>
        </p:nvCxnSpPr>
        <p:spPr>
          <a:xfrm>
            <a:off x="2699791" y="4977729"/>
            <a:ext cx="0" cy="720080"/>
          </a:xfrm>
          <a:prstGeom prst="straightConnector1">
            <a:avLst/>
          </a:prstGeom>
          <a:ln w="19050">
            <a:solidFill>
              <a:srgbClr val="FF33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cteur droit avec flèche 116"/>
          <p:cNvCxnSpPr/>
          <p:nvPr/>
        </p:nvCxnSpPr>
        <p:spPr>
          <a:xfrm flipH="1" flipV="1">
            <a:off x="2267743" y="5337769"/>
            <a:ext cx="432048" cy="216024"/>
          </a:xfrm>
          <a:prstGeom prst="straightConnector1">
            <a:avLst/>
          </a:prstGeom>
          <a:ln w="19050">
            <a:solidFill>
              <a:srgbClr val="FF33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ectangle 2"/>
          <p:cNvSpPr txBox="1">
            <a:spLocks noChangeArrowheads="1"/>
          </p:cNvSpPr>
          <p:nvPr/>
        </p:nvSpPr>
        <p:spPr bwMode="auto">
          <a:xfrm rot="1603066">
            <a:off x="2189477" y="5014769"/>
            <a:ext cx="58769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10</a:t>
            </a:r>
            <a:endParaRPr lang="fr-FR" sz="1800" i="1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23" name="Connecteur droit avec flèche 122"/>
          <p:cNvCxnSpPr/>
          <p:nvPr/>
        </p:nvCxnSpPr>
        <p:spPr>
          <a:xfrm flipH="1" flipV="1">
            <a:off x="3563887" y="2169417"/>
            <a:ext cx="576064" cy="288032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cteur droit avec flèche 123"/>
          <p:cNvCxnSpPr/>
          <p:nvPr/>
        </p:nvCxnSpPr>
        <p:spPr>
          <a:xfrm flipV="1">
            <a:off x="2267743" y="2241425"/>
            <a:ext cx="1440160" cy="864096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cteur droit avec flèche 125"/>
          <p:cNvCxnSpPr/>
          <p:nvPr/>
        </p:nvCxnSpPr>
        <p:spPr>
          <a:xfrm flipV="1">
            <a:off x="6948263" y="3465561"/>
            <a:ext cx="0" cy="1224136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cteur droit avec flèche 130"/>
          <p:cNvCxnSpPr/>
          <p:nvPr/>
        </p:nvCxnSpPr>
        <p:spPr>
          <a:xfrm flipV="1">
            <a:off x="5076055" y="2457449"/>
            <a:ext cx="0" cy="504056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Rectangle 2"/>
          <p:cNvSpPr txBox="1">
            <a:spLocks noChangeArrowheads="1"/>
          </p:cNvSpPr>
          <p:nvPr/>
        </p:nvSpPr>
        <p:spPr bwMode="auto">
          <a:xfrm rot="1735330">
            <a:off x="5791952" y="2716633"/>
            <a:ext cx="58769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60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39" name="Connecteur droit avec flèche 138"/>
          <p:cNvCxnSpPr/>
          <p:nvPr/>
        </p:nvCxnSpPr>
        <p:spPr>
          <a:xfrm flipV="1">
            <a:off x="4139951" y="1305321"/>
            <a:ext cx="0" cy="1152128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cteur droit avec flèche 139"/>
          <p:cNvCxnSpPr/>
          <p:nvPr/>
        </p:nvCxnSpPr>
        <p:spPr>
          <a:xfrm flipV="1">
            <a:off x="6948263" y="2961505"/>
            <a:ext cx="0" cy="504056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cteur droit avec flèche 140"/>
          <p:cNvCxnSpPr/>
          <p:nvPr/>
        </p:nvCxnSpPr>
        <p:spPr>
          <a:xfrm flipH="1" flipV="1">
            <a:off x="4139951" y="1449337"/>
            <a:ext cx="2808312" cy="1656184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Rectangle 2"/>
          <p:cNvSpPr txBox="1">
            <a:spLocks noChangeArrowheads="1"/>
          </p:cNvSpPr>
          <p:nvPr/>
        </p:nvSpPr>
        <p:spPr bwMode="auto">
          <a:xfrm rot="1735330">
            <a:off x="5431912" y="1852537"/>
            <a:ext cx="58769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90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45" name="Connecteur droit avec flèche 144"/>
          <p:cNvCxnSpPr/>
          <p:nvPr/>
        </p:nvCxnSpPr>
        <p:spPr>
          <a:xfrm flipH="1" flipV="1">
            <a:off x="5076055" y="2961505"/>
            <a:ext cx="2376264" cy="1368152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cteur droit avec flèche 146"/>
          <p:cNvCxnSpPr/>
          <p:nvPr/>
        </p:nvCxnSpPr>
        <p:spPr>
          <a:xfrm flipH="1" flipV="1">
            <a:off x="6948263" y="4689697"/>
            <a:ext cx="504056" cy="288032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cteur droit avec flèche 148"/>
          <p:cNvCxnSpPr/>
          <p:nvPr/>
        </p:nvCxnSpPr>
        <p:spPr>
          <a:xfrm>
            <a:off x="7380311" y="4257649"/>
            <a:ext cx="0" cy="720080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Rectangle 2"/>
          <p:cNvSpPr txBox="1">
            <a:spLocks noChangeArrowheads="1"/>
          </p:cNvSpPr>
          <p:nvPr/>
        </p:nvSpPr>
        <p:spPr bwMode="auto">
          <a:xfrm rot="16200000">
            <a:off x="6942448" y="4263464"/>
            <a:ext cx="58769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15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56" name="Connecteur droit avec flèche 155"/>
          <p:cNvCxnSpPr/>
          <p:nvPr/>
        </p:nvCxnSpPr>
        <p:spPr>
          <a:xfrm flipV="1">
            <a:off x="4860031" y="6201865"/>
            <a:ext cx="1224136" cy="792088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cteur droit avec flèche 156"/>
          <p:cNvCxnSpPr/>
          <p:nvPr/>
        </p:nvCxnSpPr>
        <p:spPr>
          <a:xfrm flipH="1" flipV="1">
            <a:off x="4427983" y="6561905"/>
            <a:ext cx="576064" cy="360040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Rectangle 2"/>
          <p:cNvSpPr txBox="1">
            <a:spLocks noChangeArrowheads="1"/>
          </p:cNvSpPr>
          <p:nvPr/>
        </p:nvSpPr>
        <p:spPr bwMode="auto">
          <a:xfrm rot="1994649">
            <a:off x="4570327" y="6471616"/>
            <a:ext cx="58769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15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63" name="Connecteur droit avec flèche 162"/>
          <p:cNvCxnSpPr/>
          <p:nvPr/>
        </p:nvCxnSpPr>
        <p:spPr>
          <a:xfrm flipH="1" flipV="1">
            <a:off x="6084167" y="6201865"/>
            <a:ext cx="504056" cy="288032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cteur droit avec flèche 163"/>
          <p:cNvCxnSpPr/>
          <p:nvPr/>
        </p:nvCxnSpPr>
        <p:spPr>
          <a:xfrm flipH="1" flipV="1">
            <a:off x="4932039" y="6273873"/>
            <a:ext cx="1080120" cy="576064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cteur droit avec flèche 166"/>
          <p:cNvCxnSpPr/>
          <p:nvPr/>
        </p:nvCxnSpPr>
        <p:spPr>
          <a:xfrm flipV="1">
            <a:off x="5868143" y="6417889"/>
            <a:ext cx="648072" cy="432048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Rectangle 2"/>
          <p:cNvSpPr txBox="1">
            <a:spLocks noChangeArrowheads="1"/>
          </p:cNvSpPr>
          <p:nvPr/>
        </p:nvSpPr>
        <p:spPr bwMode="auto">
          <a:xfrm rot="19497501">
            <a:off x="5866905" y="6259418"/>
            <a:ext cx="58769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15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72" name="Picture 4" descr="C:\Users\bruned\Desktop\PHOTOS\2015-09-08\SAM_791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4556" y="1052736"/>
            <a:ext cx="2217610" cy="166483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43" grpId="0"/>
      <p:bldP spid="72" grpId="0"/>
      <p:bldP spid="89" grpId="1"/>
      <p:bldP spid="89" grpId="2"/>
      <p:bldP spid="102" grpId="0"/>
      <p:bldP spid="109" grpId="0"/>
      <p:bldP spid="118" grpId="1"/>
      <p:bldP spid="118" grpId="2"/>
      <p:bldP spid="138" grpId="0"/>
      <p:bldP spid="144" grpId="0"/>
      <p:bldP spid="151" grpId="0"/>
      <p:bldP spid="162" grpId="0"/>
      <p:bldP spid="17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7017" y="1844824"/>
            <a:ext cx="8190402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043608" y="1124744"/>
            <a:ext cx="7237221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22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Rappel:</a:t>
            </a:r>
            <a:endParaRPr lang="fr-FR" sz="2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706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3933056"/>
            <a:ext cx="1685925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1556792"/>
            <a:ext cx="7343775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11560" y="980728"/>
            <a:ext cx="7237221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On choisit l’orientation pour représenter le maximum de détails</a:t>
            </a:r>
            <a:endParaRPr lang="fr-FR" sz="1800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755576" y="3284984"/>
            <a:ext cx="7237221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Le parallélépipède rectangle (40x40x90)enveloppe la pièce</a:t>
            </a:r>
            <a:endParaRPr lang="fr-FR" sz="1800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3347864" y="3861048"/>
            <a:ext cx="648071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90</a:t>
            </a:r>
            <a:endParaRPr lang="fr-FR" sz="1800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907704" y="4149080"/>
            <a:ext cx="648071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40</a:t>
            </a:r>
            <a:endParaRPr lang="fr-FR" sz="1800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483768" y="3717032"/>
            <a:ext cx="648071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40</a:t>
            </a:r>
            <a:endParaRPr lang="fr-FR" sz="1800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052" name="Picture 4" descr="C:\Users\bruned\Desktop\PHOTOS\2015-09-08\SAM_791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4008" y="3861048"/>
            <a:ext cx="2834640" cy="212598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1619672" y="404664"/>
            <a:ext cx="7237221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r"/>
            <a:endParaRPr lang="fr-FR" sz="2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51520" y="1340768"/>
            <a:ext cx="8568952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Construction du parallélépipède rectangle (40x40x90)qui enveloppe la pièce</a:t>
            </a:r>
            <a:endParaRPr lang="fr-FR" sz="1800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2" name="Connecteur droit avec flèche 11"/>
          <p:cNvCxnSpPr/>
          <p:nvPr/>
        </p:nvCxnSpPr>
        <p:spPr>
          <a:xfrm flipV="1">
            <a:off x="4499992" y="2780928"/>
            <a:ext cx="1080120" cy="648072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flipH="1" flipV="1">
            <a:off x="3203848" y="2708920"/>
            <a:ext cx="1304528" cy="72846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 flipH="1">
            <a:off x="4499992" y="3429000"/>
            <a:ext cx="8384" cy="1224136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 26"/>
          <p:cNvSpPr/>
          <p:nvPr/>
        </p:nvSpPr>
        <p:spPr>
          <a:xfrm>
            <a:off x="4067944" y="2924944"/>
            <a:ext cx="936104" cy="864096"/>
          </a:xfrm>
          <a:prstGeom prst="arc">
            <a:avLst>
              <a:gd name="adj1" fmla="val 11646751"/>
              <a:gd name="adj2" fmla="val 20332173"/>
            </a:avLst>
          </a:prstGeom>
          <a:ln w="28575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Arc 27"/>
          <p:cNvSpPr/>
          <p:nvPr/>
        </p:nvSpPr>
        <p:spPr>
          <a:xfrm>
            <a:off x="4067944" y="2924944"/>
            <a:ext cx="936104" cy="864096"/>
          </a:xfrm>
          <a:prstGeom prst="arc">
            <a:avLst>
              <a:gd name="adj1" fmla="val 20062411"/>
              <a:gd name="adj2" fmla="val 5873356"/>
            </a:avLst>
          </a:prstGeom>
          <a:ln w="28575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Arc 28"/>
          <p:cNvSpPr/>
          <p:nvPr/>
        </p:nvSpPr>
        <p:spPr>
          <a:xfrm>
            <a:off x="4067944" y="2924944"/>
            <a:ext cx="936104" cy="864096"/>
          </a:xfrm>
          <a:prstGeom prst="arc">
            <a:avLst>
              <a:gd name="adj1" fmla="val 5658533"/>
              <a:gd name="adj2" fmla="val 11998316"/>
            </a:avLst>
          </a:prstGeom>
          <a:ln w="28575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"/>
          <p:cNvSpPr txBox="1">
            <a:spLocks noChangeArrowheads="1"/>
          </p:cNvSpPr>
          <p:nvPr/>
        </p:nvSpPr>
        <p:spPr bwMode="auto">
          <a:xfrm>
            <a:off x="5076056" y="3356992"/>
            <a:ext cx="72008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120°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1" name="Rectangle 2"/>
          <p:cNvSpPr txBox="1">
            <a:spLocks noChangeArrowheads="1"/>
          </p:cNvSpPr>
          <p:nvPr/>
        </p:nvSpPr>
        <p:spPr bwMode="auto">
          <a:xfrm>
            <a:off x="4139952" y="2420888"/>
            <a:ext cx="72008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120°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2" name="Rectangle 2"/>
          <p:cNvSpPr txBox="1">
            <a:spLocks noChangeArrowheads="1"/>
          </p:cNvSpPr>
          <p:nvPr/>
        </p:nvSpPr>
        <p:spPr bwMode="auto">
          <a:xfrm>
            <a:off x="3419872" y="3645024"/>
            <a:ext cx="72008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120°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7" grpId="0" animBg="1"/>
      <p:bldP spid="28" grpId="0" animBg="1"/>
      <p:bldP spid="29" grpId="0" animBg="1"/>
      <p:bldP spid="30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1619672" y="404664"/>
            <a:ext cx="7237221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r"/>
            <a:endParaRPr lang="fr-FR" sz="2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51520" y="980728"/>
            <a:ext cx="8568952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Construction du parallélépipède rectangle (40x40x90)qui enveloppe la pièce</a:t>
            </a:r>
            <a:endParaRPr lang="fr-FR" sz="1800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1" name="Rectangle 2"/>
          <p:cNvSpPr txBox="1">
            <a:spLocks noChangeArrowheads="1"/>
          </p:cNvSpPr>
          <p:nvPr/>
        </p:nvSpPr>
        <p:spPr bwMode="auto">
          <a:xfrm rot="19796406">
            <a:off x="5576789" y="3115087"/>
            <a:ext cx="58769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40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8" name="Connecteur droit avec flèche 17"/>
          <p:cNvCxnSpPr/>
          <p:nvPr/>
        </p:nvCxnSpPr>
        <p:spPr>
          <a:xfrm flipV="1">
            <a:off x="4716016" y="2852936"/>
            <a:ext cx="1440160" cy="86409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 flipH="1" flipV="1">
            <a:off x="1907704" y="2132856"/>
            <a:ext cx="2816696" cy="159256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flipH="1">
            <a:off x="4716016" y="3717032"/>
            <a:ext cx="8384" cy="165618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4716016" y="3717032"/>
            <a:ext cx="504056" cy="288032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6156176" y="2852936"/>
            <a:ext cx="504056" cy="288032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 flipV="1">
            <a:off x="5148064" y="3068960"/>
            <a:ext cx="1440160" cy="864096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/>
          <p:nvPr/>
        </p:nvCxnSpPr>
        <p:spPr>
          <a:xfrm flipH="1" flipV="1">
            <a:off x="1475656" y="2348880"/>
            <a:ext cx="2816696" cy="1592560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 flipV="1">
            <a:off x="4211960" y="3717032"/>
            <a:ext cx="504056" cy="288032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 flipV="1">
            <a:off x="1403648" y="2132856"/>
            <a:ext cx="504056" cy="288032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2"/>
          <p:cNvSpPr txBox="1">
            <a:spLocks noChangeArrowheads="1"/>
          </p:cNvSpPr>
          <p:nvPr/>
        </p:nvSpPr>
        <p:spPr bwMode="auto">
          <a:xfrm rot="1758655">
            <a:off x="2623910" y="2753109"/>
            <a:ext cx="58769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90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4" name="Rectangle 2"/>
          <p:cNvSpPr txBox="1">
            <a:spLocks noChangeArrowheads="1"/>
          </p:cNvSpPr>
          <p:nvPr/>
        </p:nvSpPr>
        <p:spPr bwMode="auto">
          <a:xfrm rot="16200000">
            <a:off x="3846105" y="4442927"/>
            <a:ext cx="58769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40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45" name="Connecteur droit avec flèche 44"/>
          <p:cNvCxnSpPr/>
          <p:nvPr/>
        </p:nvCxnSpPr>
        <p:spPr>
          <a:xfrm flipH="1">
            <a:off x="4283968" y="3933056"/>
            <a:ext cx="8384" cy="1656184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/>
          <p:nvPr/>
        </p:nvCxnSpPr>
        <p:spPr>
          <a:xfrm flipV="1">
            <a:off x="4211960" y="5373216"/>
            <a:ext cx="504056" cy="288032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/>
          <p:nvPr/>
        </p:nvCxnSpPr>
        <p:spPr>
          <a:xfrm flipV="1">
            <a:off x="4716016" y="3068960"/>
            <a:ext cx="1080120" cy="648072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/>
          <p:cNvCxnSpPr/>
          <p:nvPr/>
        </p:nvCxnSpPr>
        <p:spPr>
          <a:xfrm flipH="1" flipV="1">
            <a:off x="3419872" y="2996952"/>
            <a:ext cx="1304528" cy="72846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 flipH="1">
            <a:off x="4716016" y="3717032"/>
            <a:ext cx="8384" cy="1224136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Arc 54"/>
          <p:cNvSpPr/>
          <p:nvPr/>
        </p:nvSpPr>
        <p:spPr>
          <a:xfrm>
            <a:off x="4283968" y="3212976"/>
            <a:ext cx="936104" cy="864096"/>
          </a:xfrm>
          <a:prstGeom prst="arc">
            <a:avLst>
              <a:gd name="adj1" fmla="val 11646751"/>
              <a:gd name="adj2" fmla="val 20332173"/>
            </a:avLst>
          </a:prstGeom>
          <a:ln w="28575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Arc 55"/>
          <p:cNvSpPr/>
          <p:nvPr/>
        </p:nvSpPr>
        <p:spPr>
          <a:xfrm>
            <a:off x="4283968" y="3212976"/>
            <a:ext cx="936104" cy="864096"/>
          </a:xfrm>
          <a:prstGeom prst="arc">
            <a:avLst>
              <a:gd name="adj1" fmla="val 20062411"/>
              <a:gd name="adj2" fmla="val 5873356"/>
            </a:avLst>
          </a:prstGeom>
          <a:ln w="28575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Arc 56"/>
          <p:cNvSpPr/>
          <p:nvPr/>
        </p:nvSpPr>
        <p:spPr>
          <a:xfrm>
            <a:off x="4283968" y="3212976"/>
            <a:ext cx="936104" cy="864096"/>
          </a:xfrm>
          <a:prstGeom prst="arc">
            <a:avLst>
              <a:gd name="adj1" fmla="val 5658533"/>
              <a:gd name="adj2" fmla="val 11998316"/>
            </a:avLst>
          </a:prstGeom>
          <a:ln w="28575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Rectangle 2"/>
          <p:cNvSpPr txBox="1">
            <a:spLocks noChangeArrowheads="1"/>
          </p:cNvSpPr>
          <p:nvPr/>
        </p:nvSpPr>
        <p:spPr bwMode="auto">
          <a:xfrm>
            <a:off x="5292080" y="3645024"/>
            <a:ext cx="72008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120°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9" name="Rectangle 2"/>
          <p:cNvSpPr txBox="1">
            <a:spLocks noChangeArrowheads="1"/>
          </p:cNvSpPr>
          <p:nvPr/>
        </p:nvSpPr>
        <p:spPr bwMode="auto">
          <a:xfrm>
            <a:off x="4355976" y="2708920"/>
            <a:ext cx="72008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120°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0" name="Rectangle 2"/>
          <p:cNvSpPr txBox="1">
            <a:spLocks noChangeArrowheads="1"/>
          </p:cNvSpPr>
          <p:nvPr/>
        </p:nvSpPr>
        <p:spPr bwMode="auto">
          <a:xfrm>
            <a:off x="3563888" y="3645024"/>
            <a:ext cx="72008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120°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43" grpId="1"/>
      <p:bldP spid="44" grpId="1"/>
      <p:bldP spid="55" grpId="0" animBg="1"/>
      <p:bldP spid="56" grpId="0" animBg="1"/>
      <p:bldP spid="57" grpId="0" animBg="1"/>
      <p:bldP spid="58" grpId="0"/>
      <p:bldP spid="59" grpId="0"/>
      <p:bldP spid="6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1619672" y="404664"/>
            <a:ext cx="7237221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r"/>
            <a:endParaRPr lang="fr-FR" sz="2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51520" y="980728"/>
            <a:ext cx="8568952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Construction du parallélépipède rectangle (40x40x90)qui enveloppe la pièce</a:t>
            </a:r>
            <a:endParaRPr lang="fr-FR" sz="1800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2" name="Groupe 15"/>
          <p:cNvGrpSpPr/>
          <p:nvPr/>
        </p:nvGrpSpPr>
        <p:grpSpPr>
          <a:xfrm>
            <a:off x="2339752" y="2924944"/>
            <a:ext cx="4248472" cy="3240360"/>
            <a:chOff x="1691680" y="1844824"/>
            <a:chExt cx="4248472" cy="3240360"/>
          </a:xfrm>
        </p:grpSpPr>
        <p:cxnSp>
          <p:nvCxnSpPr>
            <p:cNvPr id="18" name="Connecteur droit avec flèche 17"/>
            <p:cNvCxnSpPr/>
            <p:nvPr/>
          </p:nvCxnSpPr>
          <p:spPr>
            <a:xfrm flipV="1">
              <a:off x="4499992" y="2564904"/>
              <a:ext cx="1440160" cy="864096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avec flèche 18"/>
            <p:cNvCxnSpPr/>
            <p:nvPr/>
          </p:nvCxnSpPr>
          <p:spPr>
            <a:xfrm flipH="1" flipV="1">
              <a:off x="1691680" y="1844824"/>
              <a:ext cx="2816696" cy="1592560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avec flèche 19"/>
            <p:cNvCxnSpPr/>
            <p:nvPr/>
          </p:nvCxnSpPr>
          <p:spPr>
            <a:xfrm flipH="1">
              <a:off x="4499992" y="3429000"/>
              <a:ext cx="8384" cy="1656184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Connecteur droit avec flèche 20"/>
          <p:cNvCxnSpPr/>
          <p:nvPr/>
        </p:nvCxnSpPr>
        <p:spPr>
          <a:xfrm flipH="1" flipV="1">
            <a:off x="3779912" y="2060848"/>
            <a:ext cx="2816696" cy="159256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flipH="1" flipV="1">
            <a:off x="2339752" y="4581128"/>
            <a:ext cx="2816696" cy="159256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 flipH="1">
            <a:off x="6588224" y="3645024"/>
            <a:ext cx="8384" cy="165618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 flipH="1">
            <a:off x="2339752" y="2924944"/>
            <a:ext cx="8384" cy="165618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flipV="1">
            <a:off x="5148064" y="5301208"/>
            <a:ext cx="1440160" cy="86409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 flipV="1">
            <a:off x="2339752" y="2060848"/>
            <a:ext cx="1440160" cy="86409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1619672" y="404664"/>
            <a:ext cx="7237221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r"/>
            <a:endParaRPr lang="fr-FR" sz="2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51520" y="1167408"/>
            <a:ext cx="889248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Réalisation de l’entaille horizontale: on construit un parallélépipède rectangle (40x15x60)</a:t>
            </a:r>
            <a:endParaRPr lang="fr-FR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1" name="Rectangle 2"/>
          <p:cNvSpPr txBox="1">
            <a:spLocks noChangeArrowheads="1"/>
          </p:cNvSpPr>
          <p:nvPr/>
        </p:nvSpPr>
        <p:spPr bwMode="auto">
          <a:xfrm rot="19796406">
            <a:off x="5648798" y="5779383"/>
            <a:ext cx="58769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40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2" name="Groupe 15"/>
          <p:cNvGrpSpPr/>
          <p:nvPr/>
        </p:nvGrpSpPr>
        <p:grpSpPr>
          <a:xfrm>
            <a:off x="2339752" y="2924944"/>
            <a:ext cx="4248472" cy="3240360"/>
            <a:chOff x="1691680" y="1844824"/>
            <a:chExt cx="4248472" cy="3240360"/>
          </a:xfrm>
        </p:grpSpPr>
        <p:cxnSp>
          <p:nvCxnSpPr>
            <p:cNvPr id="18" name="Connecteur droit avec flèche 17"/>
            <p:cNvCxnSpPr/>
            <p:nvPr/>
          </p:nvCxnSpPr>
          <p:spPr>
            <a:xfrm flipV="1">
              <a:off x="4499992" y="2564904"/>
              <a:ext cx="1440160" cy="864096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avec flèche 18"/>
            <p:cNvCxnSpPr/>
            <p:nvPr/>
          </p:nvCxnSpPr>
          <p:spPr>
            <a:xfrm flipH="1" flipV="1">
              <a:off x="1691680" y="1844824"/>
              <a:ext cx="2816696" cy="1592560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avec flèche 19"/>
            <p:cNvCxnSpPr/>
            <p:nvPr/>
          </p:nvCxnSpPr>
          <p:spPr>
            <a:xfrm flipH="1">
              <a:off x="4499992" y="3429000"/>
              <a:ext cx="8384" cy="1656184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Connecteur droit avec flèche 35"/>
          <p:cNvCxnSpPr/>
          <p:nvPr/>
        </p:nvCxnSpPr>
        <p:spPr>
          <a:xfrm flipV="1">
            <a:off x="5148064" y="5805264"/>
            <a:ext cx="1440160" cy="864096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/>
          <p:nvPr/>
        </p:nvCxnSpPr>
        <p:spPr>
          <a:xfrm flipH="1" flipV="1">
            <a:off x="4716016" y="2060848"/>
            <a:ext cx="1872208" cy="1080120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2"/>
          <p:cNvSpPr txBox="1">
            <a:spLocks noChangeArrowheads="1"/>
          </p:cNvSpPr>
          <p:nvPr/>
        </p:nvSpPr>
        <p:spPr bwMode="auto">
          <a:xfrm rot="1758655">
            <a:off x="5504230" y="2177045"/>
            <a:ext cx="58769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60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4" name="Rectangle 2"/>
          <p:cNvSpPr txBox="1">
            <a:spLocks noChangeArrowheads="1"/>
          </p:cNvSpPr>
          <p:nvPr/>
        </p:nvSpPr>
        <p:spPr bwMode="auto">
          <a:xfrm rot="16200000">
            <a:off x="6654417" y="3722847"/>
            <a:ext cx="58769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15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45" name="Connecteur droit avec flèche 44"/>
          <p:cNvCxnSpPr/>
          <p:nvPr/>
        </p:nvCxnSpPr>
        <p:spPr>
          <a:xfrm flipH="1">
            <a:off x="7092280" y="3645024"/>
            <a:ext cx="8384" cy="648072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/>
          <p:nvPr/>
        </p:nvCxnSpPr>
        <p:spPr>
          <a:xfrm flipV="1">
            <a:off x="6588224" y="4293096"/>
            <a:ext cx="631304" cy="8384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/>
          <p:nvPr/>
        </p:nvCxnSpPr>
        <p:spPr>
          <a:xfrm flipV="1">
            <a:off x="6588224" y="3645024"/>
            <a:ext cx="631304" cy="8384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 flipH="1" flipV="1">
            <a:off x="3779912" y="2060848"/>
            <a:ext cx="2816696" cy="159256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flipH="1" flipV="1">
            <a:off x="2339752" y="4581128"/>
            <a:ext cx="2816696" cy="159256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 flipH="1">
            <a:off x="6588224" y="3645024"/>
            <a:ext cx="8384" cy="165618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 flipH="1">
            <a:off x="2339752" y="2924944"/>
            <a:ext cx="8384" cy="165618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flipV="1">
            <a:off x="5148064" y="5301208"/>
            <a:ext cx="1440160" cy="86409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 flipV="1">
            <a:off x="2339752" y="2060848"/>
            <a:ext cx="1440160" cy="86409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 flipV="1">
            <a:off x="3275856" y="2564904"/>
            <a:ext cx="1440160" cy="86409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flipV="1">
            <a:off x="5148064" y="4293096"/>
            <a:ext cx="1440160" cy="86409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flipV="1">
            <a:off x="3275856" y="3212976"/>
            <a:ext cx="1440160" cy="86409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flipH="1">
            <a:off x="6588224" y="3645024"/>
            <a:ext cx="8384" cy="64807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flipH="1">
            <a:off x="4716016" y="2564904"/>
            <a:ext cx="8384" cy="64807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flipH="1">
            <a:off x="3275856" y="3429000"/>
            <a:ext cx="8384" cy="64807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 flipH="1" flipV="1">
            <a:off x="4716016" y="3212976"/>
            <a:ext cx="1872208" cy="108012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/>
          <p:cNvCxnSpPr/>
          <p:nvPr/>
        </p:nvCxnSpPr>
        <p:spPr>
          <a:xfrm flipH="1" flipV="1">
            <a:off x="3275856" y="4077072"/>
            <a:ext cx="1872208" cy="108012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/>
          <p:nvPr/>
        </p:nvCxnSpPr>
        <p:spPr>
          <a:xfrm>
            <a:off x="4716016" y="1988840"/>
            <a:ext cx="0" cy="576064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>
            <a:off x="6588224" y="3068960"/>
            <a:ext cx="0" cy="576064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/>
          <p:nvPr/>
        </p:nvCxnSpPr>
        <p:spPr>
          <a:xfrm>
            <a:off x="5148064" y="6093296"/>
            <a:ext cx="0" cy="576064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avec flèche 56"/>
          <p:cNvCxnSpPr/>
          <p:nvPr/>
        </p:nvCxnSpPr>
        <p:spPr>
          <a:xfrm>
            <a:off x="6588224" y="5301208"/>
            <a:ext cx="0" cy="576064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2"/>
          <p:cNvSpPr txBox="1">
            <a:spLocks noChangeArrowheads="1"/>
          </p:cNvSpPr>
          <p:nvPr/>
        </p:nvSpPr>
        <p:spPr bwMode="auto">
          <a:xfrm rot="19796406">
            <a:off x="5504782" y="5851391"/>
            <a:ext cx="58769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15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2" name="Groupe 15"/>
          <p:cNvGrpSpPr/>
          <p:nvPr/>
        </p:nvGrpSpPr>
        <p:grpSpPr>
          <a:xfrm>
            <a:off x="2339752" y="2924944"/>
            <a:ext cx="4248472" cy="3240360"/>
            <a:chOff x="1691680" y="1844824"/>
            <a:chExt cx="4248472" cy="3240360"/>
          </a:xfrm>
        </p:grpSpPr>
        <p:cxnSp>
          <p:nvCxnSpPr>
            <p:cNvPr id="18" name="Connecteur droit avec flèche 17"/>
            <p:cNvCxnSpPr/>
            <p:nvPr/>
          </p:nvCxnSpPr>
          <p:spPr>
            <a:xfrm flipV="1">
              <a:off x="4499992" y="2564904"/>
              <a:ext cx="1440160" cy="864096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avec flèche 18"/>
            <p:cNvCxnSpPr/>
            <p:nvPr/>
          </p:nvCxnSpPr>
          <p:spPr>
            <a:xfrm flipH="1" flipV="1">
              <a:off x="1691680" y="1844824"/>
              <a:ext cx="2816696" cy="1592560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avec flèche 19"/>
            <p:cNvCxnSpPr/>
            <p:nvPr/>
          </p:nvCxnSpPr>
          <p:spPr>
            <a:xfrm flipH="1">
              <a:off x="4499992" y="3429000"/>
              <a:ext cx="8384" cy="1656184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Connecteur droit avec flèche 35"/>
          <p:cNvCxnSpPr/>
          <p:nvPr/>
        </p:nvCxnSpPr>
        <p:spPr>
          <a:xfrm flipV="1">
            <a:off x="5580112" y="6021288"/>
            <a:ext cx="576064" cy="360040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2"/>
          <p:cNvSpPr txBox="1">
            <a:spLocks noChangeArrowheads="1"/>
          </p:cNvSpPr>
          <p:nvPr/>
        </p:nvSpPr>
        <p:spPr bwMode="auto">
          <a:xfrm rot="1758655">
            <a:off x="4280095" y="6065476"/>
            <a:ext cx="58769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15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1" name="Connecteur droit avec flèche 20"/>
          <p:cNvCxnSpPr/>
          <p:nvPr/>
        </p:nvCxnSpPr>
        <p:spPr>
          <a:xfrm flipH="1" flipV="1">
            <a:off x="3779912" y="2060848"/>
            <a:ext cx="2816696" cy="159256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flipH="1" flipV="1">
            <a:off x="2339752" y="4581128"/>
            <a:ext cx="2816696" cy="159256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 flipH="1">
            <a:off x="6588224" y="3645024"/>
            <a:ext cx="8384" cy="165618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 flipH="1">
            <a:off x="2339752" y="2924944"/>
            <a:ext cx="8384" cy="165618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flipV="1">
            <a:off x="5148064" y="5301208"/>
            <a:ext cx="1440160" cy="86409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 flipV="1">
            <a:off x="2339752" y="2060848"/>
            <a:ext cx="1440160" cy="86409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 flipV="1">
            <a:off x="3275856" y="2564904"/>
            <a:ext cx="1440160" cy="86409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flipV="1">
            <a:off x="5148064" y="4293096"/>
            <a:ext cx="1440160" cy="86409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flipV="1">
            <a:off x="3275856" y="3212976"/>
            <a:ext cx="1440160" cy="86409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flipH="1">
            <a:off x="6588224" y="3645024"/>
            <a:ext cx="8384" cy="64807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flipH="1">
            <a:off x="4716016" y="2564904"/>
            <a:ext cx="8384" cy="64807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flipH="1">
            <a:off x="3275856" y="3429000"/>
            <a:ext cx="8384" cy="64807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 flipH="1" flipV="1">
            <a:off x="4716016" y="3212976"/>
            <a:ext cx="1872208" cy="108012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/>
          <p:cNvCxnSpPr/>
          <p:nvPr/>
        </p:nvCxnSpPr>
        <p:spPr>
          <a:xfrm flipH="1" flipV="1">
            <a:off x="3275856" y="4077072"/>
            <a:ext cx="1872208" cy="108012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2"/>
          <p:cNvSpPr txBox="1">
            <a:spLocks noChangeArrowheads="1"/>
          </p:cNvSpPr>
          <p:nvPr/>
        </p:nvSpPr>
        <p:spPr bwMode="auto">
          <a:xfrm>
            <a:off x="251520" y="980728"/>
            <a:ext cx="889248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Réalisation de l’entaille verticale: on construit un parallélépipède rectangle (40x15x60)</a:t>
            </a:r>
            <a:endParaRPr lang="fr-FR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37" name="Connecteur droit avec flèche 36"/>
          <p:cNvCxnSpPr/>
          <p:nvPr/>
        </p:nvCxnSpPr>
        <p:spPr>
          <a:xfrm>
            <a:off x="4572000" y="4869160"/>
            <a:ext cx="0" cy="100811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/>
          <p:nvPr/>
        </p:nvCxnSpPr>
        <p:spPr>
          <a:xfrm>
            <a:off x="5724128" y="4797152"/>
            <a:ext cx="0" cy="100811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/>
          <p:nvPr/>
        </p:nvCxnSpPr>
        <p:spPr>
          <a:xfrm flipV="1">
            <a:off x="4572000" y="4509120"/>
            <a:ext cx="576064" cy="36004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/>
          <p:cNvCxnSpPr/>
          <p:nvPr/>
        </p:nvCxnSpPr>
        <p:spPr>
          <a:xfrm flipV="1">
            <a:off x="4572000" y="5517232"/>
            <a:ext cx="576064" cy="36004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avec flèche 58"/>
          <p:cNvCxnSpPr/>
          <p:nvPr/>
        </p:nvCxnSpPr>
        <p:spPr>
          <a:xfrm flipH="1" flipV="1">
            <a:off x="5148064" y="4509120"/>
            <a:ext cx="576064" cy="28803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avec flèche 61"/>
          <p:cNvCxnSpPr/>
          <p:nvPr/>
        </p:nvCxnSpPr>
        <p:spPr>
          <a:xfrm flipH="1" flipV="1">
            <a:off x="5148064" y="5517232"/>
            <a:ext cx="576064" cy="28803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avec flèche 62"/>
          <p:cNvCxnSpPr/>
          <p:nvPr/>
        </p:nvCxnSpPr>
        <p:spPr>
          <a:xfrm flipH="1" flipV="1">
            <a:off x="5724128" y="5805264"/>
            <a:ext cx="576064" cy="288032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avec flèche 64"/>
          <p:cNvCxnSpPr/>
          <p:nvPr/>
        </p:nvCxnSpPr>
        <p:spPr>
          <a:xfrm flipH="1" flipV="1">
            <a:off x="5148064" y="6165304"/>
            <a:ext cx="576064" cy="288032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avec flèche 66"/>
          <p:cNvCxnSpPr/>
          <p:nvPr/>
        </p:nvCxnSpPr>
        <p:spPr>
          <a:xfrm flipV="1">
            <a:off x="3995936" y="5877272"/>
            <a:ext cx="576064" cy="360040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/>
          <p:nvPr/>
        </p:nvCxnSpPr>
        <p:spPr>
          <a:xfrm flipV="1">
            <a:off x="4572000" y="6165304"/>
            <a:ext cx="576064" cy="360040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avec flèche 68"/>
          <p:cNvCxnSpPr/>
          <p:nvPr/>
        </p:nvCxnSpPr>
        <p:spPr>
          <a:xfrm flipH="1" flipV="1">
            <a:off x="4139952" y="6165304"/>
            <a:ext cx="576064" cy="288032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1619672" y="404664"/>
            <a:ext cx="7237221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r"/>
            <a:endParaRPr lang="fr-FR" sz="2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2" name="Groupe 15"/>
          <p:cNvGrpSpPr/>
          <p:nvPr/>
        </p:nvGrpSpPr>
        <p:grpSpPr>
          <a:xfrm>
            <a:off x="2339752" y="2924944"/>
            <a:ext cx="4248472" cy="3240360"/>
            <a:chOff x="1691680" y="1844824"/>
            <a:chExt cx="4248472" cy="3240360"/>
          </a:xfrm>
        </p:grpSpPr>
        <p:cxnSp>
          <p:nvCxnSpPr>
            <p:cNvPr id="18" name="Connecteur droit avec flèche 17"/>
            <p:cNvCxnSpPr/>
            <p:nvPr/>
          </p:nvCxnSpPr>
          <p:spPr>
            <a:xfrm flipV="1">
              <a:off x="4499992" y="2564904"/>
              <a:ext cx="1440160" cy="864096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avec flèche 18"/>
            <p:cNvCxnSpPr/>
            <p:nvPr/>
          </p:nvCxnSpPr>
          <p:spPr>
            <a:xfrm flipH="1" flipV="1">
              <a:off x="1691680" y="1844824"/>
              <a:ext cx="2816696" cy="1592560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avec flèche 19"/>
            <p:cNvCxnSpPr/>
            <p:nvPr/>
          </p:nvCxnSpPr>
          <p:spPr>
            <a:xfrm flipH="1">
              <a:off x="4499992" y="3429000"/>
              <a:ext cx="8384" cy="1656184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Connecteur droit avec flèche 20"/>
          <p:cNvCxnSpPr/>
          <p:nvPr/>
        </p:nvCxnSpPr>
        <p:spPr>
          <a:xfrm flipH="1" flipV="1">
            <a:off x="3779912" y="2060848"/>
            <a:ext cx="2816696" cy="159256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flipH="1" flipV="1">
            <a:off x="2339752" y="4581128"/>
            <a:ext cx="2816696" cy="159256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 flipH="1">
            <a:off x="6588224" y="3645024"/>
            <a:ext cx="8384" cy="165618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 flipH="1">
            <a:off x="2339752" y="2924944"/>
            <a:ext cx="8384" cy="165618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flipV="1">
            <a:off x="5148064" y="5301208"/>
            <a:ext cx="1440160" cy="86409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 flipV="1">
            <a:off x="2339752" y="2060848"/>
            <a:ext cx="1440160" cy="86409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 flipV="1">
            <a:off x="3275856" y="2564904"/>
            <a:ext cx="1440160" cy="86409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flipV="1">
            <a:off x="5148064" y="4293096"/>
            <a:ext cx="1440160" cy="86409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flipV="1">
            <a:off x="3275856" y="3212976"/>
            <a:ext cx="1440160" cy="86409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flipH="1">
            <a:off x="6588224" y="3645024"/>
            <a:ext cx="8384" cy="64807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flipH="1">
            <a:off x="4716016" y="2564904"/>
            <a:ext cx="8384" cy="64807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flipH="1">
            <a:off x="3275856" y="3429000"/>
            <a:ext cx="8384" cy="64807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 flipH="1" flipV="1">
            <a:off x="4716016" y="3212976"/>
            <a:ext cx="1872208" cy="108012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/>
          <p:cNvCxnSpPr/>
          <p:nvPr/>
        </p:nvCxnSpPr>
        <p:spPr>
          <a:xfrm flipH="1" flipV="1">
            <a:off x="3275856" y="4077072"/>
            <a:ext cx="1872208" cy="108012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2"/>
          <p:cNvSpPr txBox="1">
            <a:spLocks noChangeArrowheads="1"/>
          </p:cNvSpPr>
          <p:nvPr/>
        </p:nvSpPr>
        <p:spPr bwMode="auto">
          <a:xfrm>
            <a:off x="251520" y="980728"/>
            <a:ext cx="871296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On repasse en trait fort les segments qui représentent des </a:t>
            </a:r>
            <a:r>
              <a:rPr lang="fr-FR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arêtes </a:t>
            </a:r>
            <a:r>
              <a:rPr lang="fr-FR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vues</a:t>
            </a:r>
            <a:endParaRPr lang="fr-FR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37" name="Connecteur droit avec flèche 36"/>
          <p:cNvCxnSpPr/>
          <p:nvPr/>
        </p:nvCxnSpPr>
        <p:spPr>
          <a:xfrm>
            <a:off x="4572000" y="4869160"/>
            <a:ext cx="0" cy="100811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/>
          <p:nvPr/>
        </p:nvCxnSpPr>
        <p:spPr>
          <a:xfrm>
            <a:off x="5724128" y="4797152"/>
            <a:ext cx="0" cy="100811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/>
          <p:nvPr/>
        </p:nvCxnSpPr>
        <p:spPr>
          <a:xfrm flipV="1">
            <a:off x="4572000" y="4509120"/>
            <a:ext cx="576064" cy="36004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/>
          <p:cNvCxnSpPr/>
          <p:nvPr/>
        </p:nvCxnSpPr>
        <p:spPr>
          <a:xfrm flipV="1">
            <a:off x="4572000" y="5517232"/>
            <a:ext cx="576064" cy="36004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avec flèche 58"/>
          <p:cNvCxnSpPr/>
          <p:nvPr/>
        </p:nvCxnSpPr>
        <p:spPr>
          <a:xfrm flipH="1" flipV="1">
            <a:off x="5148064" y="4509120"/>
            <a:ext cx="576064" cy="28803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avec flèche 61"/>
          <p:cNvCxnSpPr/>
          <p:nvPr/>
        </p:nvCxnSpPr>
        <p:spPr>
          <a:xfrm flipH="1" flipV="1">
            <a:off x="5148064" y="5517232"/>
            <a:ext cx="576064" cy="28803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/>
          <p:nvPr/>
        </p:nvCxnSpPr>
        <p:spPr>
          <a:xfrm flipH="1" flipV="1">
            <a:off x="3779912" y="2060848"/>
            <a:ext cx="936104" cy="504056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/>
          <p:nvPr/>
        </p:nvCxnSpPr>
        <p:spPr>
          <a:xfrm flipH="1" flipV="1">
            <a:off x="2339752" y="2924944"/>
            <a:ext cx="936104" cy="504056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/>
          <p:nvPr/>
        </p:nvCxnSpPr>
        <p:spPr>
          <a:xfrm flipH="1" flipV="1">
            <a:off x="4716016" y="3212976"/>
            <a:ext cx="1872208" cy="1080120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/>
          <p:nvPr/>
        </p:nvCxnSpPr>
        <p:spPr>
          <a:xfrm flipH="1" flipV="1">
            <a:off x="3275856" y="4077072"/>
            <a:ext cx="1368152" cy="792088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 flipH="1" flipV="1">
            <a:off x="5148064" y="4509120"/>
            <a:ext cx="576064" cy="28803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avec flèche 56"/>
          <p:cNvCxnSpPr/>
          <p:nvPr/>
        </p:nvCxnSpPr>
        <p:spPr>
          <a:xfrm flipH="1" flipV="1">
            <a:off x="5148064" y="5517232"/>
            <a:ext cx="576064" cy="28803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/>
          <p:nvPr/>
        </p:nvCxnSpPr>
        <p:spPr>
          <a:xfrm flipV="1">
            <a:off x="2339752" y="2060848"/>
            <a:ext cx="1440160" cy="864096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/>
          <p:cNvCxnSpPr/>
          <p:nvPr/>
        </p:nvCxnSpPr>
        <p:spPr>
          <a:xfrm flipV="1">
            <a:off x="3275856" y="2564904"/>
            <a:ext cx="1440160" cy="864096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avec flèche 63"/>
          <p:cNvCxnSpPr/>
          <p:nvPr/>
        </p:nvCxnSpPr>
        <p:spPr>
          <a:xfrm flipV="1">
            <a:off x="3275856" y="3212976"/>
            <a:ext cx="1440160" cy="864096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avec flèche 65"/>
          <p:cNvCxnSpPr/>
          <p:nvPr/>
        </p:nvCxnSpPr>
        <p:spPr>
          <a:xfrm flipV="1">
            <a:off x="5724128" y="4293096"/>
            <a:ext cx="864096" cy="504056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avec flèche 70"/>
          <p:cNvCxnSpPr/>
          <p:nvPr/>
        </p:nvCxnSpPr>
        <p:spPr>
          <a:xfrm flipV="1">
            <a:off x="5724128" y="5301208"/>
            <a:ext cx="864096" cy="504056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avec flèche 72"/>
          <p:cNvCxnSpPr/>
          <p:nvPr/>
        </p:nvCxnSpPr>
        <p:spPr>
          <a:xfrm flipV="1">
            <a:off x="4572000" y="4509120"/>
            <a:ext cx="576064" cy="360040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avec flèche 75"/>
          <p:cNvCxnSpPr/>
          <p:nvPr/>
        </p:nvCxnSpPr>
        <p:spPr>
          <a:xfrm flipV="1">
            <a:off x="4572000" y="5517232"/>
            <a:ext cx="576064" cy="360040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avec flèche 76"/>
          <p:cNvCxnSpPr/>
          <p:nvPr/>
        </p:nvCxnSpPr>
        <p:spPr>
          <a:xfrm flipH="1" flipV="1">
            <a:off x="2339752" y="4581128"/>
            <a:ext cx="2232248" cy="1296144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avec flèche 78"/>
          <p:cNvCxnSpPr/>
          <p:nvPr/>
        </p:nvCxnSpPr>
        <p:spPr>
          <a:xfrm flipH="1">
            <a:off x="2339752" y="2924944"/>
            <a:ext cx="8384" cy="1656184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avec flèche 79"/>
          <p:cNvCxnSpPr/>
          <p:nvPr/>
        </p:nvCxnSpPr>
        <p:spPr>
          <a:xfrm flipH="1">
            <a:off x="4716016" y="2564904"/>
            <a:ext cx="8384" cy="64807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droit avec flèche 81"/>
          <p:cNvCxnSpPr/>
          <p:nvPr/>
        </p:nvCxnSpPr>
        <p:spPr>
          <a:xfrm flipH="1">
            <a:off x="3275856" y="3429000"/>
            <a:ext cx="8384" cy="64807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avec flèche 83"/>
          <p:cNvCxnSpPr/>
          <p:nvPr/>
        </p:nvCxnSpPr>
        <p:spPr>
          <a:xfrm flipH="1">
            <a:off x="6588224" y="4293096"/>
            <a:ext cx="8384" cy="100811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avec flèche 85"/>
          <p:cNvCxnSpPr/>
          <p:nvPr/>
        </p:nvCxnSpPr>
        <p:spPr>
          <a:xfrm flipH="1">
            <a:off x="5724128" y="4797152"/>
            <a:ext cx="8384" cy="100811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avec flèche 86"/>
          <p:cNvCxnSpPr/>
          <p:nvPr/>
        </p:nvCxnSpPr>
        <p:spPr>
          <a:xfrm flipH="1">
            <a:off x="5148064" y="4509120"/>
            <a:ext cx="8384" cy="100811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avec flèche 87"/>
          <p:cNvCxnSpPr/>
          <p:nvPr/>
        </p:nvCxnSpPr>
        <p:spPr>
          <a:xfrm flipH="1">
            <a:off x="4572000" y="4869160"/>
            <a:ext cx="8384" cy="100811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9" name="Picture 4" descr="C:\Users\bruned\Desktop\PHOTOS\2015-09-08\SAM_791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9360" y="1268760"/>
            <a:ext cx="2834640" cy="212598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1241</TotalTime>
  <Words>140</Words>
  <Application>Microsoft Office PowerPoint</Application>
  <PresentationFormat>Affichage à l'écran (4:3)</PresentationFormat>
  <Paragraphs>51</Paragraphs>
  <Slides>10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RVD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bruned</dc:creator>
  <cp:lastModifiedBy>Sandrine</cp:lastModifiedBy>
  <cp:revision>231</cp:revision>
  <cp:lastPrinted>2013-09-07T09:07:56Z</cp:lastPrinted>
  <dcterms:created xsi:type="dcterms:W3CDTF">2005-09-13T20:36:54Z</dcterms:created>
  <dcterms:modified xsi:type="dcterms:W3CDTF">2016-01-26T20:12:44Z</dcterms:modified>
</cp:coreProperties>
</file>