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0" autoAdjust="0"/>
    <p:restoredTop sz="94660"/>
  </p:normalViewPr>
  <p:slideViewPr>
    <p:cSldViewPr>
      <p:cViewPr varScale="1">
        <p:scale>
          <a:sx n="82" d="100"/>
          <a:sy n="82" d="100"/>
        </p:scale>
        <p:origin x="17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92666-CA18-4D97-AF95-10A7CA238506}" type="datetimeFigureOut">
              <a:rPr lang="fr-FR" smtClean="0"/>
              <a:pPr/>
              <a:t>22/11/2018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6C0D-365D-4166-A23C-9360CC572E1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44" y="260648"/>
            <a:ext cx="9092756" cy="592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99592" y="1844824"/>
            <a:ext cx="6480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835696" y="1772816"/>
            <a:ext cx="15121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563888" y="1844824"/>
            <a:ext cx="79208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79512" y="2996952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563888" y="2996952"/>
            <a:ext cx="72008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572000" y="2636912"/>
            <a:ext cx="266429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572000" y="1412776"/>
            <a:ext cx="2592288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572000" y="3789040"/>
            <a:ext cx="266429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572000" y="5013176"/>
            <a:ext cx="266429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835696" y="2924944"/>
            <a:ext cx="14401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1835696" y="4149080"/>
            <a:ext cx="15121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840121" y="5252951"/>
            <a:ext cx="1435735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827584" y="2924944"/>
            <a:ext cx="79208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27584" y="4149080"/>
            <a:ext cx="79208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99592" y="5373216"/>
            <a:ext cx="6480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79512" y="17728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251520" y="4221088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79512" y="53732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7308304" y="1844824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7308304" y="2924944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7452320" y="4149080"/>
            <a:ext cx="2880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308304" y="5373216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7884368" y="1844824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8532440" y="1844824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7884368" y="2996952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8460432" y="2996952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7884368" y="4221088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8460432" y="4149080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7884368" y="5373216"/>
            <a:ext cx="36004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8532440" y="53732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491880" y="4221088"/>
            <a:ext cx="86409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3419872" y="5157192"/>
            <a:ext cx="100811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556792"/>
            <a:ext cx="6000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484784"/>
            <a:ext cx="7143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1628800"/>
            <a:ext cx="1476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1772816"/>
            <a:ext cx="800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1484784"/>
            <a:ext cx="25146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1772816"/>
            <a:ext cx="3333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1844824"/>
            <a:ext cx="40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460432" y="1844824"/>
            <a:ext cx="4762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7504" y="3068960"/>
            <a:ext cx="5048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9592" y="2996952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7704" y="2924944"/>
            <a:ext cx="13430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2996952"/>
            <a:ext cx="800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44008" y="2636912"/>
            <a:ext cx="24574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2924944"/>
            <a:ext cx="3333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2924944"/>
            <a:ext cx="40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460432" y="2924944"/>
            <a:ext cx="4762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512" y="4149080"/>
            <a:ext cx="5334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99592" y="4077072"/>
            <a:ext cx="7334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07704" y="4005064"/>
            <a:ext cx="1419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4221088"/>
            <a:ext cx="800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716016" y="3933056"/>
            <a:ext cx="2505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380312" y="4149080"/>
            <a:ext cx="361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56376" y="4149080"/>
            <a:ext cx="40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532440" y="4149080"/>
            <a:ext cx="4857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51520" y="5301208"/>
            <a:ext cx="285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5085184"/>
            <a:ext cx="7143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835696" y="5157192"/>
            <a:ext cx="14573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419872" y="5085184"/>
            <a:ext cx="10763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644008" y="5157192"/>
            <a:ext cx="2524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380312" y="5373216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956376" y="5373216"/>
            <a:ext cx="323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8460432" y="5301208"/>
            <a:ext cx="495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95536" y="1916832"/>
            <a:ext cx="14173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300192" y="1484784"/>
            <a:ext cx="5040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" y="260641"/>
            <a:ext cx="9092756" cy="592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99592" y="1844824"/>
            <a:ext cx="6480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691680" y="1772816"/>
            <a:ext cx="15121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563888" y="1844824"/>
            <a:ext cx="79208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79512" y="2996952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563888" y="2996952"/>
            <a:ext cx="72008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572000" y="2636912"/>
            <a:ext cx="259228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4572000" y="1412776"/>
            <a:ext cx="2592288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572000" y="3789040"/>
            <a:ext cx="259228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572000" y="5013176"/>
            <a:ext cx="259228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691680" y="2924944"/>
            <a:ext cx="15121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1691680" y="4149080"/>
            <a:ext cx="15121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691680" y="5229200"/>
            <a:ext cx="15121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827584" y="2924944"/>
            <a:ext cx="79208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27584" y="4149080"/>
            <a:ext cx="72008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899592" y="5373216"/>
            <a:ext cx="6480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79512" y="17728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07504" y="4221088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79512" y="53732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7236296" y="1844824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7236296" y="2924944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7236296" y="4149080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7236296" y="53732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7812360" y="1844824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8388424" y="1844824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7812360" y="2996952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8460432" y="2996952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7812360" y="4221088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8460432" y="4149080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7884368" y="5373216"/>
            <a:ext cx="36004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8388424" y="5373216"/>
            <a:ext cx="50405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491880" y="4221088"/>
            <a:ext cx="72008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3347864" y="5157192"/>
            <a:ext cx="100811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bruned</dc:creator>
  <cp:lastModifiedBy>BRUNED</cp:lastModifiedBy>
  <cp:revision>10</cp:revision>
  <dcterms:created xsi:type="dcterms:W3CDTF">2016-12-05T21:28:51Z</dcterms:created>
  <dcterms:modified xsi:type="dcterms:W3CDTF">2018-11-22T08:32:22Z</dcterms:modified>
</cp:coreProperties>
</file>