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10" autoAdjust="0"/>
    <p:restoredTop sz="94660"/>
  </p:normalViewPr>
  <p:slideViewPr>
    <p:cSldViewPr>
      <p:cViewPr varScale="1">
        <p:scale>
          <a:sx n="82" d="100"/>
          <a:sy n="82" d="100"/>
        </p:scale>
        <p:origin x="17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92666-CA18-4D97-AF95-10A7CA238506}" type="datetimeFigureOut">
              <a:rPr lang="fr-FR" smtClean="0"/>
              <a:pPr/>
              <a:t>22/11/2018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6C0D-365D-4166-A23C-9360CC572E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92666-CA18-4D97-AF95-10A7CA238506}" type="datetimeFigureOut">
              <a:rPr lang="fr-FR" smtClean="0"/>
              <a:pPr/>
              <a:t>22/11/2018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6C0D-365D-4166-A23C-9360CC572E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92666-CA18-4D97-AF95-10A7CA238506}" type="datetimeFigureOut">
              <a:rPr lang="fr-FR" smtClean="0"/>
              <a:pPr/>
              <a:t>22/11/2018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6C0D-365D-4166-A23C-9360CC572E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92666-CA18-4D97-AF95-10A7CA238506}" type="datetimeFigureOut">
              <a:rPr lang="fr-FR" smtClean="0"/>
              <a:pPr/>
              <a:t>22/11/2018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6C0D-365D-4166-A23C-9360CC572E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92666-CA18-4D97-AF95-10A7CA238506}" type="datetimeFigureOut">
              <a:rPr lang="fr-FR" smtClean="0"/>
              <a:pPr/>
              <a:t>22/11/2018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6C0D-365D-4166-A23C-9360CC572E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92666-CA18-4D97-AF95-10A7CA238506}" type="datetimeFigureOut">
              <a:rPr lang="fr-FR" smtClean="0"/>
              <a:pPr/>
              <a:t>22/11/2018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6C0D-365D-4166-A23C-9360CC572E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92666-CA18-4D97-AF95-10A7CA238506}" type="datetimeFigureOut">
              <a:rPr lang="fr-FR" smtClean="0"/>
              <a:pPr/>
              <a:t>22/11/2018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6C0D-365D-4166-A23C-9360CC572E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92666-CA18-4D97-AF95-10A7CA238506}" type="datetimeFigureOut">
              <a:rPr lang="fr-FR" smtClean="0"/>
              <a:pPr/>
              <a:t>22/11/2018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6C0D-365D-4166-A23C-9360CC572E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92666-CA18-4D97-AF95-10A7CA238506}" type="datetimeFigureOut">
              <a:rPr lang="fr-FR" smtClean="0"/>
              <a:pPr/>
              <a:t>22/11/2018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6C0D-365D-4166-A23C-9360CC572E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92666-CA18-4D97-AF95-10A7CA238506}" type="datetimeFigureOut">
              <a:rPr lang="fr-FR" smtClean="0"/>
              <a:pPr/>
              <a:t>22/11/2018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6C0D-365D-4166-A23C-9360CC572E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92666-CA18-4D97-AF95-10A7CA238506}" type="datetimeFigureOut">
              <a:rPr lang="fr-FR" smtClean="0"/>
              <a:pPr/>
              <a:t>22/11/2018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6C0D-365D-4166-A23C-9360CC572E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92666-CA18-4D97-AF95-10A7CA238506}" type="datetimeFigureOut">
              <a:rPr lang="fr-FR" smtClean="0"/>
              <a:pPr/>
              <a:t>22/11/2018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06C0D-365D-4166-A23C-9360CC572E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244" y="260648"/>
            <a:ext cx="9092756" cy="5923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899592" y="1844824"/>
            <a:ext cx="648072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835696" y="1772816"/>
            <a:ext cx="1512168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3563888" y="1844824"/>
            <a:ext cx="79208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79512" y="2996952"/>
            <a:ext cx="50405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3563888" y="2996952"/>
            <a:ext cx="720080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4572000" y="2636912"/>
            <a:ext cx="2664296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572000" y="1412776"/>
            <a:ext cx="2592288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4572000" y="3789040"/>
            <a:ext cx="2664296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4572000" y="5013176"/>
            <a:ext cx="2664296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1835696" y="2924944"/>
            <a:ext cx="144016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1835696" y="4149080"/>
            <a:ext cx="1512168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1840121" y="5252951"/>
            <a:ext cx="1435735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827584" y="2924944"/>
            <a:ext cx="792088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827584" y="4149080"/>
            <a:ext cx="792088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899592" y="5373216"/>
            <a:ext cx="648072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179512" y="1772816"/>
            <a:ext cx="50405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251520" y="4221088"/>
            <a:ext cx="50405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179512" y="5373216"/>
            <a:ext cx="50405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7308304" y="1844824"/>
            <a:ext cx="50405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7308304" y="2924944"/>
            <a:ext cx="43204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7452320" y="4149080"/>
            <a:ext cx="28803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7308304" y="5373216"/>
            <a:ext cx="43204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7884368" y="1844824"/>
            <a:ext cx="43204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8532440" y="1844824"/>
            <a:ext cx="50405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7884368" y="2996952"/>
            <a:ext cx="50405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8460432" y="2996952"/>
            <a:ext cx="50405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7884368" y="4221088"/>
            <a:ext cx="43204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8460432" y="4149080"/>
            <a:ext cx="50405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7884368" y="5373216"/>
            <a:ext cx="360040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8532440" y="5373216"/>
            <a:ext cx="50405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3491880" y="4221088"/>
            <a:ext cx="864096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3419872" y="5157192"/>
            <a:ext cx="1008112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556792"/>
            <a:ext cx="6000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1484784"/>
            <a:ext cx="7143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688" y="1628800"/>
            <a:ext cx="14763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1880" y="1772816"/>
            <a:ext cx="8001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1484784"/>
            <a:ext cx="25146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08304" y="1772816"/>
            <a:ext cx="3333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84368" y="1844824"/>
            <a:ext cx="4000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460432" y="1844824"/>
            <a:ext cx="4762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07504" y="3068960"/>
            <a:ext cx="5048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99592" y="2996952"/>
            <a:ext cx="75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907704" y="2924944"/>
            <a:ext cx="13430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1880" y="2996952"/>
            <a:ext cx="8001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644008" y="2636912"/>
            <a:ext cx="24574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80312" y="2924944"/>
            <a:ext cx="3333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84368" y="2924944"/>
            <a:ext cx="4000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460432" y="2924944"/>
            <a:ext cx="4762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79512" y="4149080"/>
            <a:ext cx="5334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99592" y="4077072"/>
            <a:ext cx="7334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907704" y="4005064"/>
            <a:ext cx="1419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3888" y="4221088"/>
            <a:ext cx="8001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716016" y="3933056"/>
            <a:ext cx="25050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380312" y="4149080"/>
            <a:ext cx="361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956376" y="4149080"/>
            <a:ext cx="4000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532440" y="4149080"/>
            <a:ext cx="4857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51520" y="5301208"/>
            <a:ext cx="2857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5085184"/>
            <a:ext cx="7143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1835696" y="5157192"/>
            <a:ext cx="145732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3419872" y="5085184"/>
            <a:ext cx="10763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4644008" y="5157192"/>
            <a:ext cx="2524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2" name="Picture 24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7380312" y="5373216"/>
            <a:ext cx="2571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3" name="Picture 25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7956376" y="5373216"/>
            <a:ext cx="3238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4" name="Picture 26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8460432" y="5301208"/>
            <a:ext cx="495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395536" y="1916832"/>
            <a:ext cx="14173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6300192" y="1484784"/>
            <a:ext cx="50405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" y="260641"/>
            <a:ext cx="9092756" cy="5923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899592" y="1844824"/>
            <a:ext cx="648072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691680" y="1772816"/>
            <a:ext cx="1512168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3563888" y="1844824"/>
            <a:ext cx="79208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79512" y="2996952"/>
            <a:ext cx="50405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3563888" y="2996952"/>
            <a:ext cx="720080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4572000" y="2636912"/>
            <a:ext cx="2592288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572000" y="1412776"/>
            <a:ext cx="2592288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4572000" y="3789040"/>
            <a:ext cx="2592288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4572000" y="5013176"/>
            <a:ext cx="2592288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1691680" y="2924944"/>
            <a:ext cx="1512168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1691680" y="4149080"/>
            <a:ext cx="1512168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1691680" y="5229200"/>
            <a:ext cx="1512168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827584" y="2924944"/>
            <a:ext cx="792088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827584" y="4149080"/>
            <a:ext cx="72008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899592" y="5373216"/>
            <a:ext cx="648072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179512" y="1772816"/>
            <a:ext cx="50405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107504" y="4221088"/>
            <a:ext cx="50405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179512" y="5373216"/>
            <a:ext cx="50405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7236296" y="1844824"/>
            <a:ext cx="50405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7236296" y="2924944"/>
            <a:ext cx="50405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7236296" y="4149080"/>
            <a:ext cx="43204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7236296" y="5373216"/>
            <a:ext cx="50405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7812360" y="1844824"/>
            <a:ext cx="50405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8388424" y="1844824"/>
            <a:ext cx="50405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7812360" y="2996952"/>
            <a:ext cx="50405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8460432" y="2996952"/>
            <a:ext cx="50405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7812360" y="4221088"/>
            <a:ext cx="50405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8460432" y="4149080"/>
            <a:ext cx="50405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7884368" y="5373216"/>
            <a:ext cx="360040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8388424" y="5373216"/>
            <a:ext cx="50405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3491880" y="4221088"/>
            <a:ext cx="720080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3347864" y="5157192"/>
            <a:ext cx="1008112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0</Words>
  <Application>Microsoft Office PowerPoint</Application>
  <PresentationFormat>Affichage à l'écran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bruned</dc:creator>
  <cp:lastModifiedBy>BRUNED</cp:lastModifiedBy>
  <cp:revision>10</cp:revision>
  <dcterms:created xsi:type="dcterms:W3CDTF">2016-12-05T21:28:51Z</dcterms:created>
  <dcterms:modified xsi:type="dcterms:W3CDTF">2018-11-22T08:32:22Z</dcterms:modified>
</cp:coreProperties>
</file>