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92666-CA18-4D97-AF95-10A7CA238506}" type="datetimeFigureOut">
              <a:rPr lang="fr-FR" smtClean="0"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6C0D-365D-4166-A23C-9360CC572E1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060275" cy="570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2571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988840"/>
            <a:ext cx="1152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8"/>
            <a:ext cx="4000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06084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1772816"/>
            <a:ext cx="20002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2060848"/>
            <a:ext cx="2762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1" y="1916827"/>
            <a:ext cx="1002792" cy="58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1988840"/>
            <a:ext cx="342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60432" y="1988840"/>
            <a:ext cx="3619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3140968"/>
            <a:ext cx="352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3068960"/>
            <a:ext cx="561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87624" y="2924944"/>
            <a:ext cx="1327404" cy="73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14096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886" y="2852934"/>
            <a:ext cx="2170271" cy="97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84168" y="3068960"/>
            <a:ext cx="209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18" y="2924937"/>
            <a:ext cx="1040606" cy="92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884368" y="3140968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460432" y="3140968"/>
            <a:ext cx="371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9512" y="3933056"/>
            <a:ext cx="400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7540" y="4437111"/>
            <a:ext cx="654082" cy="38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187622" y="4005062"/>
            <a:ext cx="1444180" cy="74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14908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635896" y="3861046"/>
            <a:ext cx="2199132" cy="99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084168" y="4221088"/>
            <a:ext cx="2762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516216" y="4005054"/>
            <a:ext cx="1181862" cy="77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884368" y="4221088"/>
            <a:ext cx="31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8460432" y="4221088"/>
            <a:ext cx="390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79512" y="5229200"/>
            <a:ext cx="34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39552" y="5373216"/>
            <a:ext cx="55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1259632" y="5085174"/>
            <a:ext cx="1238250" cy="77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52292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35896" y="5013176"/>
            <a:ext cx="2170271" cy="97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84168" y="5157192"/>
            <a:ext cx="209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88224" y="4941168"/>
            <a:ext cx="1040606" cy="92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884368" y="5229200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88424" y="5301208"/>
            <a:ext cx="371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" y="332654"/>
            <a:ext cx="9148572" cy="557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bruned</dc:creator>
  <cp:lastModifiedBy>bruned</cp:lastModifiedBy>
  <cp:revision>2</cp:revision>
  <dcterms:created xsi:type="dcterms:W3CDTF">2016-12-05T21:28:51Z</dcterms:created>
  <dcterms:modified xsi:type="dcterms:W3CDTF">2016-12-05T21:48:21Z</dcterms:modified>
</cp:coreProperties>
</file>