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666-CA18-4D97-AF95-10A7CA238506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C0D-365D-4166-A23C-9360CC572E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666-CA18-4D97-AF95-10A7CA238506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C0D-365D-4166-A23C-9360CC572E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666-CA18-4D97-AF95-10A7CA238506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C0D-365D-4166-A23C-9360CC572E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666-CA18-4D97-AF95-10A7CA238506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C0D-365D-4166-A23C-9360CC572E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666-CA18-4D97-AF95-10A7CA238506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C0D-365D-4166-A23C-9360CC572E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666-CA18-4D97-AF95-10A7CA238506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C0D-365D-4166-A23C-9360CC572E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666-CA18-4D97-AF95-10A7CA238506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C0D-365D-4166-A23C-9360CC572E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666-CA18-4D97-AF95-10A7CA238506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C0D-365D-4166-A23C-9360CC572E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666-CA18-4D97-AF95-10A7CA238506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C0D-365D-4166-A23C-9360CC572E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666-CA18-4D97-AF95-10A7CA238506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C0D-365D-4166-A23C-9360CC572E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666-CA18-4D97-AF95-10A7CA238506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C0D-365D-4166-A23C-9360CC572E1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92666-CA18-4D97-AF95-10A7CA238506}" type="datetimeFigureOut">
              <a:rPr lang="fr-FR" smtClean="0"/>
              <a:t>05/12/2016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06C0D-365D-4166-A23C-9360CC572E1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9060275" cy="5705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060848"/>
            <a:ext cx="2571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1988840"/>
            <a:ext cx="11525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2060848"/>
            <a:ext cx="4000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99792" y="2060848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896" y="1772816"/>
            <a:ext cx="200025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12160" y="2060848"/>
            <a:ext cx="2762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88221" y="1916827"/>
            <a:ext cx="1002792" cy="586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84368" y="1988840"/>
            <a:ext cx="342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460432" y="1988840"/>
            <a:ext cx="36195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79512" y="3140968"/>
            <a:ext cx="3524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9552" y="3068960"/>
            <a:ext cx="5619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187624" y="2924944"/>
            <a:ext cx="1327404" cy="733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99792" y="3140968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563886" y="2852934"/>
            <a:ext cx="2170271" cy="97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084168" y="3068960"/>
            <a:ext cx="2095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588218" y="2924937"/>
            <a:ext cx="1040606" cy="920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884368" y="3140968"/>
            <a:ext cx="3429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460432" y="3140968"/>
            <a:ext cx="3714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179512" y="3933056"/>
            <a:ext cx="4000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467540" y="4437111"/>
            <a:ext cx="654082" cy="384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1187622" y="4005062"/>
            <a:ext cx="1444180" cy="749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800" y="4149080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3635896" y="3861046"/>
            <a:ext cx="2199132" cy="993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6084168" y="4221088"/>
            <a:ext cx="2762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6516216" y="4005054"/>
            <a:ext cx="1181862" cy="778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7884368" y="4221088"/>
            <a:ext cx="3143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8460432" y="4221088"/>
            <a:ext cx="390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179512" y="5229200"/>
            <a:ext cx="3429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539552" y="5373216"/>
            <a:ext cx="552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1259632" y="5085174"/>
            <a:ext cx="1238250" cy="77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99792" y="5229200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1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635896" y="5013176"/>
            <a:ext cx="2170271" cy="97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16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084168" y="5157192"/>
            <a:ext cx="2095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17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588224" y="4941168"/>
            <a:ext cx="1040606" cy="920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18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884368" y="5229200"/>
            <a:ext cx="3429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19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388424" y="5301208"/>
            <a:ext cx="3714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" y="332654"/>
            <a:ext cx="9148572" cy="557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Affichage à l'écran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bruned</dc:creator>
  <cp:lastModifiedBy>bruned</cp:lastModifiedBy>
  <cp:revision>2</cp:revision>
  <dcterms:created xsi:type="dcterms:W3CDTF">2016-12-05T21:28:51Z</dcterms:created>
  <dcterms:modified xsi:type="dcterms:W3CDTF">2016-12-05T21:48:21Z</dcterms:modified>
</cp:coreProperties>
</file>