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4" r:id="rId3"/>
    <p:sldId id="260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574C6-47B6-4A92-A860-375B0F1F89DE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1F767-98B7-41D0-879F-39D541CE2E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4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1F767-98B7-41D0-879F-39D541CE2EC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573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1F767-98B7-41D0-879F-39D541CE2EC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69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20A9D-1D26-4628-825F-C2B1B31C86BA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B4A1D-4958-41FE-B408-7985F5EE7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131840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44008" y="908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a</a:t>
            </a:r>
            <a:r>
              <a:rPr lang="fr-FR" baseline="-25000" dirty="0" smtClean="0">
                <a:solidFill>
                  <a:schemeClr val="accent2"/>
                </a:solidFill>
              </a:rPr>
              <a:t>1</a:t>
            </a:r>
            <a:endParaRPr lang="fr-FR" baseline="-25000" dirty="0">
              <a:solidFill>
                <a:schemeClr val="accent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35896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44008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139952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8367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b</a:t>
            </a:r>
            <a:r>
              <a:rPr lang="fr-FR" baseline="-25000" dirty="0" smtClean="0">
                <a:solidFill>
                  <a:schemeClr val="accent2"/>
                </a:solidFill>
              </a:rPr>
              <a:t>1</a:t>
            </a:r>
            <a:endParaRPr lang="fr-FR" baseline="-25000" dirty="0">
              <a:solidFill>
                <a:schemeClr val="accent2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121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d</a:t>
            </a:r>
            <a:r>
              <a:rPr lang="fr-FR" baseline="-25000" dirty="0" smtClean="0">
                <a:solidFill>
                  <a:schemeClr val="accent2"/>
                </a:solidFill>
              </a:rPr>
              <a:t>1</a:t>
            </a:r>
            <a:endParaRPr lang="fr-FR" baseline="-25000" dirty="0">
              <a:solidFill>
                <a:schemeClr val="accent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96136" y="8367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c</a:t>
            </a:r>
            <a:r>
              <a:rPr lang="fr-FR" baseline="-25000" dirty="0" smtClean="0">
                <a:solidFill>
                  <a:schemeClr val="accent2"/>
                </a:solidFill>
              </a:rPr>
              <a:t>1</a:t>
            </a:r>
            <a:endParaRPr lang="fr-FR" baseline="-25000" dirty="0">
              <a:solidFill>
                <a:schemeClr val="accent2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115616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a</a:t>
            </a:r>
            <a:r>
              <a:rPr lang="fr-FR" baseline="-25000" dirty="0" smtClean="0">
                <a:solidFill>
                  <a:schemeClr val="accent3"/>
                </a:solidFill>
              </a:rPr>
              <a:t>2</a:t>
            </a:r>
            <a:endParaRPr lang="fr-FR" baseline="-25000" dirty="0">
              <a:solidFill>
                <a:schemeClr val="accent3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79984" y="2933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d</a:t>
            </a:r>
            <a:r>
              <a:rPr lang="fr-FR" baseline="-25000" dirty="0" smtClean="0">
                <a:solidFill>
                  <a:schemeClr val="accent3"/>
                </a:solidFill>
              </a:rPr>
              <a:t>2</a:t>
            </a:r>
            <a:endParaRPr lang="fr-FR" baseline="-25000" dirty="0">
              <a:solidFill>
                <a:schemeClr val="accent3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664" y="2204864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b</a:t>
            </a:r>
            <a:r>
              <a:rPr lang="fr-FR" baseline="-25000" dirty="0" smtClean="0">
                <a:solidFill>
                  <a:schemeClr val="accent3"/>
                </a:solidFill>
              </a:rPr>
              <a:t>2</a:t>
            </a:r>
            <a:endParaRPr lang="fr-FR" baseline="-25000" dirty="0">
              <a:solidFill>
                <a:schemeClr val="accent3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835696" y="2132856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c</a:t>
            </a:r>
            <a:r>
              <a:rPr lang="fr-FR" baseline="-25000" dirty="0" smtClean="0">
                <a:solidFill>
                  <a:schemeClr val="accent3"/>
                </a:solidFill>
              </a:rPr>
              <a:t>2</a:t>
            </a:r>
            <a:endParaRPr lang="fr-FR" baseline="-25000" dirty="0">
              <a:solidFill>
                <a:schemeClr val="accent3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059832" y="57332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</a:t>
            </a:r>
            <a:r>
              <a:rPr lang="fr-FR" baseline="-25000" dirty="0" smtClean="0">
                <a:solidFill>
                  <a:srgbClr val="FF0000"/>
                </a:solidFill>
              </a:rPr>
              <a:t>3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283968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baseline="-25000" dirty="0" smtClean="0">
                <a:solidFill>
                  <a:srgbClr val="FF0000"/>
                </a:solidFill>
              </a:rPr>
              <a:t>3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79912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baseline="-25000" dirty="0" smtClean="0">
                <a:solidFill>
                  <a:srgbClr val="FF0000"/>
                </a:solidFill>
              </a:rPr>
              <a:t>3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716016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3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5004048" y="1196752"/>
            <a:ext cx="0" cy="15121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403648" y="2996952"/>
            <a:ext cx="0" cy="144016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907704" y="2492896"/>
            <a:ext cx="0" cy="144016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084168" y="1196752"/>
            <a:ext cx="0" cy="57606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172400" y="1772816"/>
            <a:ext cx="0" cy="9361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6084168" y="1772816"/>
            <a:ext cx="20882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5004048" y="2708920"/>
            <a:ext cx="316835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7668344" y="1772816"/>
            <a:ext cx="0" cy="9361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619672" y="3429000"/>
            <a:ext cx="0" cy="79208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5004048" y="1196752"/>
            <a:ext cx="108012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851920" y="5301208"/>
            <a:ext cx="31683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347864" y="5877272"/>
            <a:ext cx="26642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flipV="1">
            <a:off x="3347864" y="5301208"/>
            <a:ext cx="504056" cy="5667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6228184" y="5661248"/>
            <a:ext cx="432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flipH="1">
            <a:off x="3779912" y="1196752"/>
            <a:ext cx="1224136" cy="129614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flipH="1">
            <a:off x="4860032" y="1196752"/>
            <a:ext cx="1224136" cy="131821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flipH="1">
            <a:off x="7020272" y="1772816"/>
            <a:ext cx="1152128" cy="1224136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 flipH="1">
            <a:off x="4932040" y="1772816"/>
            <a:ext cx="1152128" cy="1224136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1907704" y="2492896"/>
            <a:ext cx="194421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1475656" y="2996952"/>
            <a:ext cx="1872208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1475656" y="4437112"/>
            <a:ext cx="194421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3347864" y="3789040"/>
            <a:ext cx="0" cy="201622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flipV="1">
            <a:off x="7020272" y="3861048"/>
            <a:ext cx="0" cy="144016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flipV="1">
            <a:off x="4427984" y="3501008"/>
            <a:ext cx="0" cy="237626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flipV="1">
            <a:off x="6012160" y="4149080"/>
            <a:ext cx="0" cy="1728192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 flipV="1">
            <a:off x="3851920" y="3933056"/>
            <a:ext cx="0" cy="1368152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oupe 163"/>
          <p:cNvGrpSpPr/>
          <p:nvPr/>
        </p:nvGrpSpPr>
        <p:grpSpPr>
          <a:xfrm>
            <a:off x="3347864" y="2492896"/>
            <a:ext cx="3672408" cy="1944216"/>
            <a:chOff x="3635896" y="2492896"/>
            <a:chExt cx="3672408" cy="1944216"/>
          </a:xfrm>
        </p:grpSpPr>
        <p:cxnSp>
          <p:nvCxnSpPr>
            <p:cNvPr id="24" name="Connecteur droit 23"/>
            <p:cNvCxnSpPr/>
            <p:nvPr/>
          </p:nvCxnSpPr>
          <p:spPr>
            <a:xfrm>
              <a:off x="3635896" y="2996952"/>
              <a:ext cx="0" cy="144016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4139952" y="2492896"/>
              <a:ext cx="0" cy="1440160"/>
            </a:xfrm>
            <a:prstGeom prst="line">
              <a:avLst/>
            </a:prstGeom>
            <a:ln w="28575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5220072" y="2492896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4716016" y="2996952"/>
              <a:ext cx="0" cy="576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5220072" y="2996952"/>
              <a:ext cx="20882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716016" y="3573016"/>
              <a:ext cx="158417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4139952" y="3933056"/>
              <a:ext cx="3024336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3635896" y="4437112"/>
              <a:ext cx="266429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7308304" y="2996952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6948264" y="3356992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6516216" y="3356992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>
              <a:off x="6300192" y="3573016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>
            <a:xfrm>
              <a:off x="4067944" y="2492896"/>
              <a:ext cx="11521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3635896" y="2996952"/>
              <a:ext cx="108012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 flipV="1">
              <a:off x="3635896" y="2492896"/>
              <a:ext cx="468052" cy="4947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 flipV="1">
              <a:off x="4716016" y="2492896"/>
              <a:ext cx="468052" cy="4947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 flipV="1">
              <a:off x="4716016" y="2996952"/>
              <a:ext cx="504056" cy="5667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V="1">
              <a:off x="6948264" y="3861048"/>
              <a:ext cx="36004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 flipV="1">
              <a:off x="6300192" y="3356992"/>
              <a:ext cx="216024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6516216" y="3356992"/>
              <a:ext cx="43204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6948264" y="2996952"/>
              <a:ext cx="36004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6516216" y="4221088"/>
              <a:ext cx="43204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3635896" y="3933056"/>
              <a:ext cx="468052" cy="494764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153"/>
            <p:cNvCxnSpPr/>
            <p:nvPr/>
          </p:nvCxnSpPr>
          <p:spPr>
            <a:xfrm flipV="1">
              <a:off x="6300192" y="4221088"/>
              <a:ext cx="216024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0" name="Connecteur droit 179"/>
          <p:cNvCxnSpPr/>
          <p:nvPr/>
        </p:nvCxnSpPr>
        <p:spPr>
          <a:xfrm flipV="1">
            <a:off x="1403648" y="3068960"/>
            <a:ext cx="504056" cy="576064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 flipV="1">
            <a:off x="1403648" y="3933056"/>
            <a:ext cx="504056" cy="50405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183"/>
          <p:cNvCxnSpPr/>
          <p:nvPr/>
        </p:nvCxnSpPr>
        <p:spPr>
          <a:xfrm flipV="1">
            <a:off x="4427984" y="5301208"/>
            <a:ext cx="504056" cy="5667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185"/>
          <p:cNvCxnSpPr/>
          <p:nvPr/>
        </p:nvCxnSpPr>
        <p:spPr>
          <a:xfrm flipV="1">
            <a:off x="6660232" y="5301208"/>
            <a:ext cx="36004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 flipV="1">
            <a:off x="6012160" y="5661248"/>
            <a:ext cx="216024" cy="2067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 flipV="1">
            <a:off x="6660232" y="4221088"/>
            <a:ext cx="0" cy="144016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/>
          <p:cNvCxnSpPr/>
          <p:nvPr/>
        </p:nvCxnSpPr>
        <p:spPr>
          <a:xfrm flipV="1">
            <a:off x="6228184" y="4221088"/>
            <a:ext cx="0" cy="144016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6" name="Groupe 215"/>
          <p:cNvGrpSpPr/>
          <p:nvPr/>
        </p:nvGrpSpPr>
        <p:grpSpPr>
          <a:xfrm>
            <a:off x="3059832" y="260648"/>
            <a:ext cx="5544616" cy="3888432"/>
            <a:chOff x="3059832" y="260648"/>
            <a:chExt cx="5544616" cy="3888432"/>
          </a:xfrm>
        </p:grpSpPr>
        <p:cxnSp>
          <p:nvCxnSpPr>
            <p:cNvPr id="103" name="Connecteur droit 102"/>
            <p:cNvCxnSpPr/>
            <p:nvPr/>
          </p:nvCxnSpPr>
          <p:spPr>
            <a:xfrm>
              <a:off x="3059832" y="260648"/>
              <a:ext cx="0" cy="388843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8604448" y="260648"/>
              <a:ext cx="0" cy="388843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H="1">
              <a:off x="3059832" y="260648"/>
              <a:ext cx="554461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210"/>
            <p:cNvCxnSpPr/>
            <p:nvPr/>
          </p:nvCxnSpPr>
          <p:spPr>
            <a:xfrm flipH="1" flipV="1">
              <a:off x="3059832" y="4077072"/>
              <a:ext cx="5544616" cy="72008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ZoneTexte 211"/>
            <p:cNvSpPr txBox="1"/>
            <p:nvPr/>
          </p:nvSpPr>
          <p:spPr>
            <a:xfrm>
              <a:off x="8028384" y="33265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2"/>
                  </a:solidFill>
                </a:rPr>
                <a:t>P</a:t>
              </a:r>
              <a:r>
                <a:rPr lang="fr-FR" baseline="-25000" dirty="0" smtClean="0">
                  <a:solidFill>
                    <a:schemeClr val="accent2"/>
                  </a:solidFill>
                </a:rPr>
                <a:t>1</a:t>
              </a:r>
              <a:endParaRPr lang="fr-FR" baseline="-25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18" name="Groupe 217"/>
          <p:cNvGrpSpPr/>
          <p:nvPr/>
        </p:nvGrpSpPr>
        <p:grpSpPr>
          <a:xfrm>
            <a:off x="683568" y="4149080"/>
            <a:ext cx="7920880" cy="2520280"/>
            <a:chOff x="683568" y="4149080"/>
            <a:chExt cx="7920880" cy="2520280"/>
          </a:xfrm>
        </p:grpSpPr>
        <p:cxnSp>
          <p:nvCxnSpPr>
            <p:cNvPr id="111" name="Connecteur droit 110"/>
            <p:cNvCxnSpPr/>
            <p:nvPr/>
          </p:nvCxnSpPr>
          <p:spPr>
            <a:xfrm flipH="1">
              <a:off x="6228184" y="4149080"/>
              <a:ext cx="2376264" cy="252028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 flipH="1" flipV="1">
              <a:off x="683568" y="6597352"/>
              <a:ext cx="5544616" cy="72008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ZoneTexte 212"/>
            <p:cNvSpPr txBox="1"/>
            <p:nvPr/>
          </p:nvSpPr>
          <p:spPr>
            <a:xfrm>
              <a:off x="5724128" y="623731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P</a:t>
              </a:r>
              <a:r>
                <a:rPr lang="fr-FR" baseline="-25000" dirty="0" smtClean="0">
                  <a:solidFill>
                    <a:srgbClr val="FF0000"/>
                  </a:solidFill>
                </a:rPr>
                <a:t>3</a:t>
              </a:r>
              <a:endParaRPr lang="fr-FR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7" name="Groupe 216"/>
          <p:cNvGrpSpPr/>
          <p:nvPr/>
        </p:nvGrpSpPr>
        <p:grpSpPr>
          <a:xfrm>
            <a:off x="683568" y="260648"/>
            <a:ext cx="2376264" cy="6336704"/>
            <a:chOff x="683568" y="260648"/>
            <a:chExt cx="2376264" cy="6336704"/>
          </a:xfrm>
        </p:grpSpPr>
        <p:cxnSp>
          <p:nvCxnSpPr>
            <p:cNvPr id="105" name="Connecteur droit 104"/>
            <p:cNvCxnSpPr/>
            <p:nvPr/>
          </p:nvCxnSpPr>
          <p:spPr>
            <a:xfrm>
              <a:off x="683568" y="2708920"/>
              <a:ext cx="0" cy="388843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H="1">
              <a:off x="683568" y="260648"/>
              <a:ext cx="2376264" cy="244827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 flipH="1">
              <a:off x="683568" y="4077072"/>
              <a:ext cx="2376264" cy="2475656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ZoneTexte 213"/>
            <p:cNvSpPr txBox="1"/>
            <p:nvPr/>
          </p:nvSpPr>
          <p:spPr>
            <a:xfrm>
              <a:off x="683568" y="270892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3"/>
                  </a:solidFill>
                </a:rPr>
                <a:t>P</a:t>
              </a:r>
              <a:r>
                <a:rPr lang="fr-FR" baseline="-25000" dirty="0" smtClean="0">
                  <a:solidFill>
                    <a:schemeClr val="accent3"/>
                  </a:solidFill>
                </a:rPr>
                <a:t>2</a:t>
              </a:r>
              <a:endParaRPr lang="fr-FR" baseline="-25000" dirty="0">
                <a:solidFill>
                  <a:schemeClr val="accent3"/>
                </a:solidFill>
              </a:endParaRPr>
            </a:p>
          </p:txBody>
        </p:sp>
      </p:grpSp>
      <p:cxnSp>
        <p:nvCxnSpPr>
          <p:cNvPr id="221" name="Connecteur droit 220"/>
          <p:cNvCxnSpPr/>
          <p:nvPr/>
        </p:nvCxnSpPr>
        <p:spPr>
          <a:xfrm>
            <a:off x="8172400" y="2708920"/>
            <a:ext cx="0" cy="144016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222"/>
          <p:cNvCxnSpPr/>
          <p:nvPr/>
        </p:nvCxnSpPr>
        <p:spPr>
          <a:xfrm>
            <a:off x="5004048" y="2636912"/>
            <a:ext cx="0" cy="144016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eur droit 225"/>
          <p:cNvCxnSpPr/>
          <p:nvPr/>
        </p:nvCxnSpPr>
        <p:spPr>
          <a:xfrm flipH="1">
            <a:off x="7020272" y="4149080"/>
            <a:ext cx="1152128" cy="115212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/>
          <p:nvPr/>
        </p:nvCxnSpPr>
        <p:spPr>
          <a:xfrm flipH="1">
            <a:off x="3851920" y="4077072"/>
            <a:ext cx="1152128" cy="12241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eur droit 232"/>
          <p:cNvCxnSpPr/>
          <p:nvPr/>
        </p:nvCxnSpPr>
        <p:spPr>
          <a:xfrm flipH="1">
            <a:off x="1907704" y="1196752"/>
            <a:ext cx="1152128" cy="129614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233"/>
          <p:cNvCxnSpPr/>
          <p:nvPr/>
        </p:nvCxnSpPr>
        <p:spPr>
          <a:xfrm flipH="1">
            <a:off x="1907704" y="2708920"/>
            <a:ext cx="1152128" cy="12241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/>
          <p:nvPr/>
        </p:nvCxnSpPr>
        <p:spPr>
          <a:xfrm flipH="1">
            <a:off x="3059832" y="2708920"/>
            <a:ext cx="19442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cteur droit 240"/>
          <p:cNvCxnSpPr/>
          <p:nvPr/>
        </p:nvCxnSpPr>
        <p:spPr>
          <a:xfrm flipH="1">
            <a:off x="3059832" y="1196752"/>
            <a:ext cx="19442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eur droit 243"/>
          <p:cNvCxnSpPr/>
          <p:nvPr/>
        </p:nvCxnSpPr>
        <p:spPr>
          <a:xfrm>
            <a:off x="1403648" y="4437112"/>
            <a:ext cx="0" cy="129614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eur droit 245"/>
          <p:cNvCxnSpPr/>
          <p:nvPr/>
        </p:nvCxnSpPr>
        <p:spPr>
          <a:xfrm>
            <a:off x="1907704" y="3933056"/>
            <a:ext cx="0" cy="136815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eur droit 247"/>
          <p:cNvCxnSpPr/>
          <p:nvPr/>
        </p:nvCxnSpPr>
        <p:spPr>
          <a:xfrm flipH="1">
            <a:off x="1907704" y="5301208"/>
            <a:ext cx="201622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cteur droit 250"/>
          <p:cNvCxnSpPr/>
          <p:nvPr/>
        </p:nvCxnSpPr>
        <p:spPr>
          <a:xfrm flipH="1" flipV="1">
            <a:off x="1403648" y="5805264"/>
            <a:ext cx="2016224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cteur droit 253"/>
          <p:cNvCxnSpPr/>
          <p:nvPr/>
        </p:nvCxnSpPr>
        <p:spPr>
          <a:xfrm flipV="1">
            <a:off x="1403648" y="2492896"/>
            <a:ext cx="504056" cy="504056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ZoneTexte 108"/>
          <p:cNvSpPr txBox="1"/>
          <p:nvPr/>
        </p:nvSpPr>
        <p:spPr>
          <a:xfrm>
            <a:off x="611560" y="692696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La projection d’un sommet est un point.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611560" y="1196752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La projection d’une arête est un point si l’arête est perpendiculaire au plan de projection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83568" y="1700808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La projection d’une arête est un segment  si l’arête </a:t>
            </a:r>
            <a:r>
              <a:rPr lang="fr-FR" sz="1400" b="1" dirty="0" smtClean="0">
                <a:solidFill>
                  <a:srgbClr val="0070C0"/>
                </a:solidFill>
              </a:rPr>
              <a:t>n’est </a:t>
            </a:r>
            <a:r>
              <a:rPr lang="fr-FR" sz="1400" b="1" smtClean="0">
                <a:solidFill>
                  <a:srgbClr val="0070C0"/>
                </a:solidFill>
              </a:rPr>
              <a:t>pas perpendiculaire </a:t>
            </a:r>
            <a:r>
              <a:rPr lang="fr-FR" sz="1400" b="1" dirty="0" smtClean="0">
                <a:solidFill>
                  <a:srgbClr val="0070C0"/>
                </a:solidFill>
              </a:rPr>
              <a:t>au plan de projection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611560" y="2348880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La projection d’une face est un segment  si la face  est perpendiculaire au plan de projection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11560" y="3573016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Un point est la projection d’un sommet ou d’une arête perpendiculaire au plan de projection.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611560" y="4509120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Un  segment est la projection d’une arête  ou d’un plan perpendiculaire au plan de projection.</a:t>
            </a:r>
            <a:endParaRPr lang="fr-FR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3" grpId="0"/>
      <p:bldP spid="114" grpId="0"/>
      <p:bldP spid="115" grpId="0"/>
      <p:bldP spid="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496944" cy="6048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467544" y="2708920"/>
            <a:ext cx="856895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67544" y="3861048"/>
            <a:ext cx="856895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051720" y="260648"/>
            <a:ext cx="0" cy="61926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4008" y="260648"/>
            <a:ext cx="0" cy="61926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51720" y="908720"/>
            <a:ext cx="259228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051720" y="4509120"/>
            <a:ext cx="259228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228184" y="2708920"/>
            <a:ext cx="259228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860032" y="2708920"/>
            <a:ext cx="115212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83568" y="2708920"/>
            <a:ext cx="115212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4" name="Connecteur droit avec flèche 143"/>
          <p:cNvCxnSpPr/>
          <p:nvPr/>
        </p:nvCxnSpPr>
        <p:spPr>
          <a:xfrm>
            <a:off x="1763688" y="908720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 flipV="1">
            <a:off x="683568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 flipV="1">
            <a:off x="1835696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 flipV="1">
            <a:off x="4860032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/>
          <p:nvPr/>
        </p:nvCxnSpPr>
        <p:spPr>
          <a:xfrm flipV="1">
            <a:off x="6012160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flipV="1">
            <a:off x="6228184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/>
        </p:nvCxnSpPr>
        <p:spPr>
          <a:xfrm flipV="1">
            <a:off x="8820472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/>
          <p:nvPr/>
        </p:nvCxnSpPr>
        <p:spPr>
          <a:xfrm>
            <a:off x="683568" y="242088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/>
          <p:nvPr/>
        </p:nvCxnSpPr>
        <p:spPr>
          <a:xfrm>
            <a:off x="4860032" y="242088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/>
          <p:nvPr/>
        </p:nvCxnSpPr>
        <p:spPr>
          <a:xfrm>
            <a:off x="2051720" y="2420888"/>
            <a:ext cx="259228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/>
          <p:nvPr/>
        </p:nvCxnSpPr>
        <p:spPr>
          <a:xfrm>
            <a:off x="6228184" y="2420888"/>
            <a:ext cx="259228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ZoneTexte 164"/>
          <p:cNvSpPr txBox="1"/>
          <p:nvPr/>
        </p:nvSpPr>
        <p:spPr>
          <a:xfrm>
            <a:off x="5220072" y="2060848"/>
            <a:ext cx="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40</a:t>
            </a:r>
            <a:endParaRPr lang="fr-FR" sz="1600" dirty="0"/>
          </a:p>
        </p:txBody>
      </p:sp>
      <p:sp>
        <p:nvSpPr>
          <p:cNvPr id="166" name="ZoneTexte 165"/>
          <p:cNvSpPr txBox="1"/>
          <p:nvPr/>
        </p:nvSpPr>
        <p:spPr>
          <a:xfrm>
            <a:off x="1043608" y="2060848"/>
            <a:ext cx="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40</a:t>
            </a:r>
            <a:endParaRPr lang="fr-FR" sz="1600" dirty="0"/>
          </a:p>
        </p:txBody>
      </p:sp>
      <p:sp>
        <p:nvSpPr>
          <p:cNvPr id="167" name="ZoneTexte 166"/>
          <p:cNvSpPr txBox="1"/>
          <p:nvPr/>
        </p:nvSpPr>
        <p:spPr>
          <a:xfrm>
            <a:off x="7236296" y="2060848"/>
            <a:ext cx="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9</a:t>
            </a:r>
            <a:r>
              <a:rPr lang="fr-FR" sz="1600" dirty="0" smtClean="0"/>
              <a:t>0</a:t>
            </a:r>
            <a:endParaRPr lang="fr-FR" sz="1600" dirty="0"/>
          </a:p>
        </p:txBody>
      </p:sp>
      <p:sp>
        <p:nvSpPr>
          <p:cNvPr id="168" name="ZoneTexte 167"/>
          <p:cNvSpPr txBox="1"/>
          <p:nvPr/>
        </p:nvSpPr>
        <p:spPr>
          <a:xfrm>
            <a:off x="3059832" y="2060848"/>
            <a:ext cx="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90</a:t>
            </a:r>
            <a:endParaRPr lang="fr-FR" sz="1600" dirty="0"/>
          </a:p>
        </p:txBody>
      </p:sp>
      <p:cxnSp>
        <p:nvCxnSpPr>
          <p:cNvPr id="173" name="Connecteur droit avec flèche 172"/>
          <p:cNvCxnSpPr/>
          <p:nvPr/>
        </p:nvCxnSpPr>
        <p:spPr>
          <a:xfrm>
            <a:off x="1763688" y="4509120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>
            <a:off x="1691680" y="9087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/>
          <p:nvPr/>
        </p:nvCxnSpPr>
        <p:spPr>
          <a:xfrm>
            <a:off x="1691680" y="206084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178"/>
          <p:cNvCxnSpPr/>
          <p:nvPr/>
        </p:nvCxnSpPr>
        <p:spPr>
          <a:xfrm>
            <a:off x="1691680" y="45091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/>
          <p:cNvCxnSpPr/>
          <p:nvPr/>
        </p:nvCxnSpPr>
        <p:spPr>
          <a:xfrm>
            <a:off x="1691680" y="566124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ZoneTexte 180"/>
          <p:cNvSpPr txBox="1"/>
          <p:nvPr/>
        </p:nvSpPr>
        <p:spPr>
          <a:xfrm rot="16200000">
            <a:off x="1363573" y="1308835"/>
            <a:ext cx="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40</a:t>
            </a:r>
            <a:endParaRPr lang="fr-FR" sz="1600" dirty="0"/>
          </a:p>
        </p:txBody>
      </p:sp>
      <p:sp>
        <p:nvSpPr>
          <p:cNvPr id="183" name="ZoneTexte 182"/>
          <p:cNvSpPr txBox="1"/>
          <p:nvPr/>
        </p:nvSpPr>
        <p:spPr>
          <a:xfrm rot="16200000">
            <a:off x="1363573" y="4909235"/>
            <a:ext cx="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40</a:t>
            </a:r>
            <a:endParaRPr lang="fr-FR" sz="1600" dirty="0"/>
          </a:p>
        </p:txBody>
      </p:sp>
      <p:cxnSp>
        <p:nvCxnSpPr>
          <p:cNvPr id="184" name="Connecteur droit avec flèche 183"/>
          <p:cNvCxnSpPr/>
          <p:nvPr/>
        </p:nvCxnSpPr>
        <p:spPr>
          <a:xfrm>
            <a:off x="360040" y="2708920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184"/>
          <p:cNvCxnSpPr/>
          <p:nvPr/>
        </p:nvCxnSpPr>
        <p:spPr>
          <a:xfrm>
            <a:off x="288032" y="27089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185"/>
          <p:cNvCxnSpPr/>
          <p:nvPr/>
        </p:nvCxnSpPr>
        <p:spPr>
          <a:xfrm>
            <a:off x="288032" y="386104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/>
          <p:cNvSpPr txBox="1"/>
          <p:nvPr/>
        </p:nvSpPr>
        <p:spPr>
          <a:xfrm rot="16200000">
            <a:off x="-40075" y="3109035"/>
            <a:ext cx="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40</a:t>
            </a:r>
            <a:endParaRPr lang="fr-FR" sz="1600" dirty="0"/>
          </a:p>
        </p:txBody>
      </p:sp>
      <p:cxnSp>
        <p:nvCxnSpPr>
          <p:cNvPr id="202" name="Connecteur droit avec flèche 201"/>
          <p:cNvCxnSpPr/>
          <p:nvPr/>
        </p:nvCxnSpPr>
        <p:spPr>
          <a:xfrm flipV="1">
            <a:off x="1763688" y="260648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droit avec flèche 203"/>
          <p:cNvCxnSpPr/>
          <p:nvPr/>
        </p:nvCxnSpPr>
        <p:spPr>
          <a:xfrm flipV="1">
            <a:off x="1763688" y="2060848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avec flèche 204"/>
          <p:cNvCxnSpPr/>
          <p:nvPr/>
        </p:nvCxnSpPr>
        <p:spPr>
          <a:xfrm flipV="1">
            <a:off x="1763688" y="3861048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eur droit avec flèche 205"/>
          <p:cNvCxnSpPr/>
          <p:nvPr/>
        </p:nvCxnSpPr>
        <p:spPr>
          <a:xfrm flipV="1">
            <a:off x="1763688" y="5661248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ZoneTexte 207"/>
          <p:cNvSpPr txBox="1"/>
          <p:nvPr/>
        </p:nvSpPr>
        <p:spPr>
          <a:xfrm rot="16200000">
            <a:off x="1399577" y="408735"/>
            <a:ext cx="34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V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09" name="ZoneTexte 208"/>
          <p:cNvSpPr txBox="1"/>
          <p:nvPr/>
        </p:nvSpPr>
        <p:spPr>
          <a:xfrm rot="16200000">
            <a:off x="1399577" y="2064919"/>
            <a:ext cx="34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V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11" name="ZoneTexte 210"/>
          <p:cNvSpPr txBox="1"/>
          <p:nvPr/>
        </p:nvSpPr>
        <p:spPr>
          <a:xfrm rot="16200000">
            <a:off x="1399577" y="5809335"/>
            <a:ext cx="34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V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12" name="ZoneTexte 211"/>
          <p:cNvSpPr txBox="1"/>
          <p:nvPr/>
        </p:nvSpPr>
        <p:spPr>
          <a:xfrm rot="16200000">
            <a:off x="1399577" y="4009135"/>
            <a:ext cx="34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V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52" name="Connecteur droit 51"/>
          <p:cNvCxnSpPr/>
          <p:nvPr/>
        </p:nvCxnSpPr>
        <p:spPr>
          <a:xfrm flipH="1">
            <a:off x="467544" y="2420888"/>
            <a:ext cx="21602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395536" y="2420888"/>
            <a:ext cx="72008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>
            <a:off x="1835696" y="2420888"/>
            <a:ext cx="21602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>
            <a:off x="6012160" y="2420888"/>
            <a:ext cx="21602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>
            <a:off x="8820472" y="2420888"/>
            <a:ext cx="14401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4644008" y="2420888"/>
            <a:ext cx="21602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8964488" y="2420888"/>
            <a:ext cx="72008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8748464" y="213285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H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644008" y="213285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H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95536" y="213285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H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763688" y="213285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H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5940152" y="213285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H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724128" y="1484784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H = [297-(40+90+40+90)]/5=7,4 mm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5724128" y="1124744"/>
            <a:ext cx="2654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V = [210-(40+40+40)]/4=22,5 mm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5796136" y="548680"/>
            <a:ext cx="117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Mise en page</a:t>
            </a:r>
            <a:endParaRPr lang="fr-FR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9" grpId="0" animBg="1"/>
      <p:bldP spid="20" grpId="0" animBg="1"/>
      <p:bldP spid="23" grpId="0" animBg="1"/>
      <p:bldP spid="24" grpId="0" animBg="1"/>
      <p:bldP spid="165" grpId="0"/>
      <p:bldP spid="166" grpId="0"/>
      <p:bldP spid="166" grpId="1"/>
      <p:bldP spid="167" grpId="0"/>
      <p:bldP spid="168" grpId="0"/>
      <p:bldP spid="181" grpId="0"/>
      <p:bldP spid="183" grpId="0"/>
      <p:bldP spid="187" grpId="0"/>
      <p:bldP spid="208" grpId="0"/>
      <p:bldP spid="209" grpId="0"/>
      <p:bldP spid="211" grpId="0"/>
      <p:bldP spid="212" grpId="0"/>
      <p:bldP spid="62" grpId="0"/>
      <p:bldP spid="64" grpId="0"/>
      <p:bldP spid="65" grpId="0"/>
      <p:bldP spid="66" grpId="0"/>
      <p:bldP spid="67" grpId="0"/>
      <p:bldP spid="59" grpId="0"/>
      <p:bldP spid="60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568952" cy="619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467544" y="2708920"/>
            <a:ext cx="856895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67544" y="3861048"/>
            <a:ext cx="856895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051720" y="260648"/>
            <a:ext cx="0" cy="61926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4008" y="260648"/>
            <a:ext cx="0" cy="61926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51720" y="908720"/>
            <a:ext cx="259228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051720" y="4509120"/>
            <a:ext cx="259228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228184" y="2708920"/>
            <a:ext cx="259228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860032" y="2708920"/>
            <a:ext cx="115212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83568" y="2708920"/>
            <a:ext cx="1152128" cy="11521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1835696" y="3861048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683568" y="3861048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835696" y="476672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83568" y="476672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860032" y="3861048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6012160" y="3861048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6012160" y="692696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860032" y="1844824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575048" y="4509120"/>
            <a:ext cx="147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11560" y="5661248"/>
            <a:ext cx="147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644008" y="4509120"/>
            <a:ext cx="147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644008" y="5661248"/>
            <a:ext cx="147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4644008" y="206084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4644008" y="908720"/>
            <a:ext cx="147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611560" y="908720"/>
            <a:ext cx="147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611560" y="2060848"/>
            <a:ext cx="147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H="1">
            <a:off x="4860032" y="764704"/>
            <a:ext cx="1296144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539552" y="4509120"/>
            <a:ext cx="1296144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539552" y="764704"/>
            <a:ext cx="1296144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 flipV="1">
            <a:off x="4860032" y="4509120"/>
            <a:ext cx="1296144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 60"/>
          <p:cNvSpPr/>
          <p:nvPr/>
        </p:nvSpPr>
        <p:spPr>
          <a:xfrm>
            <a:off x="755576" y="5157192"/>
            <a:ext cx="914400" cy="914400"/>
          </a:xfrm>
          <a:prstGeom prst="arc">
            <a:avLst>
              <a:gd name="adj1" fmla="val 16200000"/>
              <a:gd name="adj2" fmla="val 356812"/>
            </a:avLst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403648" y="4941168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45°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64" name="Connecteur droit 63"/>
          <p:cNvCxnSpPr/>
          <p:nvPr/>
        </p:nvCxnSpPr>
        <p:spPr>
          <a:xfrm>
            <a:off x="2051720" y="27089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4211960" y="620688"/>
            <a:ext cx="0" cy="568863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611560" y="3140968"/>
            <a:ext cx="835292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2987824" y="548680"/>
            <a:ext cx="0" cy="568863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2051720" y="2708920"/>
            <a:ext cx="93610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987824" y="2708920"/>
            <a:ext cx="0" cy="4320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2987824" y="3140968"/>
            <a:ext cx="165618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2051720" y="3861048"/>
            <a:ext cx="25922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644008" y="3140968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211960" y="3140968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683568" y="2708920"/>
            <a:ext cx="11521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>
            <a:off x="683568" y="3861048"/>
            <a:ext cx="11521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683568" y="3140968"/>
            <a:ext cx="11521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683568" y="27089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1835696" y="27089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>
            <a:off x="2051720" y="4509120"/>
            <a:ext cx="25922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>
            <a:off x="2051720" y="5661248"/>
            <a:ext cx="216024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2051720" y="45091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1115616" y="476672"/>
            <a:ext cx="0" cy="568863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395536" y="5229200"/>
            <a:ext cx="835292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>
            <a:off x="4211960" y="5229200"/>
            <a:ext cx="0" cy="4320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>
            <a:off x="4644008" y="4509120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4211960" y="5229200"/>
            <a:ext cx="43204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2987824" y="45091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1115616" y="3140968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051720" y="2060848"/>
            <a:ext cx="25922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2051720" y="9087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>
            <a:off x="395536" y="1340768"/>
            <a:ext cx="835292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051720" y="908720"/>
            <a:ext cx="216024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4211960" y="1340768"/>
            <a:ext cx="43204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4644008" y="1340768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4211960" y="908720"/>
            <a:ext cx="0" cy="4320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2987824" y="908720"/>
            <a:ext cx="0" cy="115212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4860032" y="2708920"/>
            <a:ext cx="11521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>
            <a:off x="4860032" y="3861048"/>
            <a:ext cx="11521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4860032" y="27089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6012160" y="27089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>
            <a:off x="4860032" y="3140968"/>
            <a:ext cx="1152128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>
            <a:off x="5580112" y="260648"/>
            <a:ext cx="0" cy="568863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5580112" y="3140968"/>
            <a:ext cx="0" cy="72008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6228184" y="3861048"/>
            <a:ext cx="25922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8820472" y="2708920"/>
            <a:ext cx="0" cy="1152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>
            <a:off x="6228184" y="3140968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>
            <a:off x="6660232" y="3140968"/>
            <a:ext cx="0" cy="72008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>
            <a:off x="7884368" y="2708920"/>
            <a:ext cx="0" cy="4320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>
            <a:off x="7884368" y="2708920"/>
            <a:ext cx="93610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>
            <a:off x="6228184" y="3140968"/>
            <a:ext cx="165618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3131840" y="3861048"/>
            <a:ext cx="64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FACE</a:t>
            </a:r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>
            <a:off x="2843808" y="2060848"/>
            <a:ext cx="105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DESSOUS</a:t>
            </a:r>
            <a:endParaRPr lang="fr-FR" dirty="0"/>
          </a:p>
        </p:txBody>
      </p:sp>
      <p:sp>
        <p:nvSpPr>
          <p:cNvPr id="85" name="ZoneTexte 84"/>
          <p:cNvSpPr txBox="1"/>
          <p:nvPr/>
        </p:nvSpPr>
        <p:spPr>
          <a:xfrm>
            <a:off x="755576" y="3933056"/>
            <a:ext cx="88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DROITE</a:t>
            </a:r>
            <a:endParaRPr lang="fr-FR" dirty="0"/>
          </a:p>
        </p:txBody>
      </p:sp>
      <p:sp>
        <p:nvSpPr>
          <p:cNvPr id="87" name="ZoneTexte 86"/>
          <p:cNvSpPr txBox="1"/>
          <p:nvPr/>
        </p:nvSpPr>
        <p:spPr>
          <a:xfrm>
            <a:off x="4932040" y="3933056"/>
            <a:ext cx="987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GAUCHE</a:t>
            </a:r>
            <a:endParaRPr lang="fr-FR" dirty="0"/>
          </a:p>
        </p:txBody>
      </p:sp>
      <p:sp>
        <p:nvSpPr>
          <p:cNvPr id="88" name="ZoneTexte 87"/>
          <p:cNvSpPr txBox="1"/>
          <p:nvPr/>
        </p:nvSpPr>
        <p:spPr>
          <a:xfrm>
            <a:off x="2987824" y="5733256"/>
            <a:ext cx="90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DESSUS</a:t>
            </a:r>
            <a:endParaRPr lang="fr-FR" dirty="0"/>
          </a:p>
        </p:txBody>
      </p:sp>
      <p:sp>
        <p:nvSpPr>
          <p:cNvPr id="90" name="ZoneTexte 89"/>
          <p:cNvSpPr txBox="1"/>
          <p:nvPr/>
        </p:nvSpPr>
        <p:spPr>
          <a:xfrm>
            <a:off x="7092280" y="4005064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ARRIERE</a:t>
            </a:r>
            <a:endParaRPr lang="fr-FR" dirty="0"/>
          </a:p>
        </p:txBody>
      </p:sp>
      <p:sp>
        <p:nvSpPr>
          <p:cNvPr id="94" name="ZoneTexte 93"/>
          <p:cNvSpPr txBox="1"/>
          <p:nvPr/>
        </p:nvSpPr>
        <p:spPr>
          <a:xfrm>
            <a:off x="611560" y="6453336"/>
            <a:ext cx="1063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Droite à 45°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82" grpId="0"/>
      <p:bldP spid="84" grpId="0"/>
      <p:bldP spid="85" grpId="0"/>
      <p:bldP spid="87" grpId="0"/>
      <p:bldP spid="88" grpId="0"/>
      <p:bldP spid="90" grpId="0"/>
      <p:bldP spid="9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157</Words>
  <Application>Microsoft Office PowerPoint</Application>
  <PresentationFormat>Affichage à l'écran (4:3)</PresentationFormat>
  <Paragraphs>54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bruned</dc:creator>
  <cp:lastModifiedBy>BRUNED</cp:lastModifiedBy>
  <cp:revision>58</cp:revision>
  <dcterms:created xsi:type="dcterms:W3CDTF">2014-10-12T08:56:35Z</dcterms:created>
  <dcterms:modified xsi:type="dcterms:W3CDTF">2017-09-18T14:21:20Z</dcterms:modified>
</cp:coreProperties>
</file>