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353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CC9900"/>
    <a:srgbClr val="FFFF00"/>
    <a:srgbClr val="FFB5A3"/>
    <a:srgbClr val="009900"/>
    <a:srgbClr val="DFDA00"/>
    <a:srgbClr val="FFFF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9" autoAdjust="0"/>
    <p:restoredTop sz="94687" autoAdjust="0"/>
  </p:normalViewPr>
  <p:slideViewPr>
    <p:cSldViewPr>
      <p:cViewPr varScale="1">
        <p:scale>
          <a:sx n="84" d="100"/>
          <a:sy n="84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endParaRPr lang="fr-F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endParaRPr lang="fr-F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endParaRPr lang="fr-F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fld id="{987762E8-13B6-4A1C-9C8C-D63441606F9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746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fld id="{B29F6DAF-D2D6-48CF-A11C-6FCA040A0F6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180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2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628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3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674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4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353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5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319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6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068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7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1884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8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0646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9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4813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10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2067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5924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A0ADDF-29AC-4820-A88F-806854B867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77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A0ADDF-29AC-4820-A88F-806854B867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54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A0ADDF-29AC-4820-A88F-806854B867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56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A0ADDF-29AC-4820-A88F-806854B867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88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A0ADDF-29AC-4820-A88F-806854B867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895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A0ADDF-29AC-4820-A88F-806854B867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11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A0ADDF-29AC-4820-A88F-806854B867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623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DA0ADDF-29AC-4820-A88F-806854B867E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Text Box 258"/>
          <p:cNvSpPr txBox="1">
            <a:spLocks noChangeArrowheads="1"/>
          </p:cNvSpPr>
          <p:nvPr userDrawn="1"/>
        </p:nvSpPr>
        <p:spPr bwMode="auto">
          <a:xfrm>
            <a:off x="3419872" y="18356"/>
            <a:ext cx="5663615" cy="3143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FR" sz="1400" b="1" i="1" dirty="0" smtClean="0">
                <a:effectLst/>
                <a:latin typeface="Cambria"/>
                <a:ea typeface="Calibri"/>
                <a:cs typeface="Segoe UI"/>
              </a:rPr>
              <a:t>Module </a:t>
            </a:r>
            <a:r>
              <a:rPr lang="fr-FR" sz="1400" b="1" i="1" dirty="0">
                <a:effectLst/>
                <a:latin typeface="Cambria"/>
                <a:ea typeface="Calibri"/>
                <a:cs typeface="Segoe UI"/>
              </a:rPr>
              <a:t>1 : </a:t>
            </a:r>
            <a:r>
              <a:rPr lang="fr-FR" sz="1400" b="1" i="1" dirty="0" smtClean="0">
                <a:effectLst/>
                <a:latin typeface="Cambria"/>
                <a:ea typeface="Calibri"/>
                <a:cs typeface="Segoe UI"/>
              </a:rPr>
              <a:t> Perspectives </a:t>
            </a:r>
            <a:r>
              <a:rPr lang="fr-FR" sz="1400" b="1" i="1" dirty="0">
                <a:effectLst/>
                <a:latin typeface="Cambria"/>
                <a:ea typeface="Calibri"/>
                <a:cs typeface="Segoe UI"/>
              </a:rPr>
              <a:t>et Projections</a:t>
            </a:r>
            <a:endParaRPr lang="fr-FR" sz="1400" dirty="0">
              <a:effectLst/>
              <a:latin typeface="Segoe U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873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A0ADDF-29AC-4820-A88F-806854B867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4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A0ADDF-29AC-4820-A88F-806854B867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54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1" name="Espace réservé du titre 1"/>
          <p:cNvSpPr>
            <a:spLocks noGrp="1"/>
          </p:cNvSpPr>
          <p:nvPr>
            <p:ph type="title"/>
          </p:nvPr>
        </p:nvSpPr>
        <p:spPr>
          <a:xfrm>
            <a:off x="1951080" y="238061"/>
            <a:ext cx="6869392" cy="7200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pic>
        <p:nvPicPr>
          <p:cNvPr id="26" name="Picture 2" descr="C:\Users\stephane\_travail\- elle &amp; lui -\ENIB\ENIB PTT JPG\LOGO ENIB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0806"/>
            <a:ext cx="1420813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Connecteur droit 28"/>
          <p:cNvCxnSpPr/>
          <p:nvPr userDrawn="1"/>
        </p:nvCxnSpPr>
        <p:spPr>
          <a:xfrm>
            <a:off x="2051720" y="764704"/>
            <a:ext cx="6840760" cy="0"/>
          </a:xfrm>
          <a:prstGeom prst="line">
            <a:avLst/>
          </a:prstGeom>
          <a:ln w="1905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 userDrawn="1"/>
        </p:nvSpPr>
        <p:spPr>
          <a:xfrm>
            <a:off x="8820472" y="0"/>
            <a:ext cx="323528" cy="4725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FF9933"/>
                </a:solidFill>
              </a:defRPr>
            </a:lvl1pPr>
          </a:lstStyle>
          <a:p>
            <a:fld id="{BDA0ADDF-29AC-4820-A88F-806854B867E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860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ADDF-29AC-4820-A88F-806854B867EF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3" name="Text Box 9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971600" y="1016149"/>
            <a:ext cx="732028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EXEMPLE 2:</a:t>
            </a:r>
          </a:p>
          <a:p>
            <a:pPr eaLnBrk="1" hangingPunct="1"/>
            <a:endParaRPr lang="fr-FR" b="0" dirty="0" smtClean="0">
              <a:latin typeface="Arial Rounded MT Bold" pitchFamily="34" charset="0"/>
            </a:endParaRPr>
          </a:p>
        </p:txBody>
      </p:sp>
      <p:pic>
        <p:nvPicPr>
          <p:cNvPr id="4" name="Picture 5" descr="C:\Users\bruned\Desktop\PHOTOS\2015-09-08\SAM_79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204864"/>
            <a:ext cx="4724400" cy="3543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924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835696" y="295126"/>
            <a:ext cx="702119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ISOMETRIQUE 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5" name="Connecteur droit avec flèche 24"/>
          <p:cNvCxnSpPr/>
          <p:nvPr/>
        </p:nvCxnSpPr>
        <p:spPr>
          <a:xfrm flipH="1">
            <a:off x="3527376" y="3573016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4463480" y="3573016"/>
            <a:ext cx="1872208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6335688" y="2924944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>
            <a:off x="4463480" y="4077072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/>
          <p:nvPr/>
        </p:nvCxnSpPr>
        <p:spPr>
          <a:xfrm flipH="1">
            <a:off x="3527376" y="3573016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H="1">
            <a:off x="5975648" y="3140968"/>
            <a:ext cx="8384" cy="21602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H="1">
            <a:off x="4895528" y="3789040"/>
            <a:ext cx="8384" cy="21602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 flipV="1">
            <a:off x="4895528" y="3356992"/>
            <a:ext cx="1080120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/>
          <p:nvPr/>
        </p:nvCxnSpPr>
        <p:spPr>
          <a:xfrm flipH="1" flipV="1">
            <a:off x="5111552" y="2636912"/>
            <a:ext cx="864096" cy="50405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/>
          <p:nvPr/>
        </p:nvCxnSpPr>
        <p:spPr>
          <a:xfrm flipV="1">
            <a:off x="5543600" y="4149080"/>
            <a:ext cx="792088" cy="50405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avec flèche 100"/>
          <p:cNvCxnSpPr/>
          <p:nvPr/>
        </p:nvCxnSpPr>
        <p:spPr>
          <a:xfrm flipH="1">
            <a:off x="5111552" y="2636912"/>
            <a:ext cx="8384" cy="21602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avec flèche 103"/>
          <p:cNvCxnSpPr/>
          <p:nvPr/>
        </p:nvCxnSpPr>
        <p:spPr>
          <a:xfrm flipH="1" flipV="1">
            <a:off x="4031432" y="3284984"/>
            <a:ext cx="864096" cy="50405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avec flèche 104"/>
          <p:cNvCxnSpPr/>
          <p:nvPr/>
        </p:nvCxnSpPr>
        <p:spPr>
          <a:xfrm flipH="1" flipV="1">
            <a:off x="5543600" y="4653136"/>
            <a:ext cx="792088" cy="50405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/>
          <p:nvPr/>
        </p:nvCxnSpPr>
        <p:spPr>
          <a:xfrm flipH="1" flipV="1">
            <a:off x="5111552" y="2852936"/>
            <a:ext cx="864096" cy="50405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2"/>
          <p:cNvSpPr txBox="1">
            <a:spLocks noChangeArrowheads="1"/>
          </p:cNvSpPr>
          <p:nvPr/>
        </p:nvSpPr>
        <p:spPr bwMode="auto">
          <a:xfrm>
            <a:off x="431032" y="908720"/>
            <a:ext cx="8712968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Méthode pour dessiner une ellipse qui représente un cercle de diamètre </a:t>
            </a:r>
            <a:r>
              <a:rPr lang="fr-FR" i="1" dirty="0" smtClean="0">
                <a:solidFill>
                  <a:schemeClr val="tx1"/>
                </a:solidFill>
                <a:latin typeface="Symbol" pitchFamily="18" charset="2"/>
                <a:ea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= 18  </a:t>
            </a:r>
            <a:endParaRPr lang="fr-FR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0" name="Connecteur droit avec flèche 49"/>
          <p:cNvCxnSpPr/>
          <p:nvPr/>
        </p:nvCxnSpPr>
        <p:spPr>
          <a:xfrm flipV="1">
            <a:off x="6191672" y="4581128"/>
            <a:ext cx="1872208" cy="115212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6191672" y="5589240"/>
            <a:ext cx="1872208" cy="115212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8063880" y="4581128"/>
            <a:ext cx="0" cy="100811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>
            <a:off x="6191672" y="5733256"/>
            <a:ext cx="0" cy="100811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flipH="1" flipV="1">
            <a:off x="4463480" y="4725144"/>
            <a:ext cx="1728192" cy="100811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/>
          <p:nvPr/>
        </p:nvCxnSpPr>
        <p:spPr>
          <a:xfrm flipV="1">
            <a:off x="4463480" y="3573016"/>
            <a:ext cx="1872208" cy="115212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 flipH="1" flipV="1">
            <a:off x="6335688" y="3573016"/>
            <a:ext cx="1728192" cy="100811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 flipH="1" flipV="1">
            <a:off x="3527376" y="5229200"/>
            <a:ext cx="2664296" cy="151216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>
            <a:off x="971600" y="3356992"/>
            <a:ext cx="0" cy="23042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flipH="1" flipV="1">
            <a:off x="3527376" y="3573016"/>
            <a:ext cx="936104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>
            <a:off x="4463480" y="4077072"/>
            <a:ext cx="0" cy="6480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>
            <a:off x="6335688" y="2924944"/>
            <a:ext cx="0" cy="6480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/>
          <p:cNvCxnSpPr/>
          <p:nvPr/>
        </p:nvCxnSpPr>
        <p:spPr>
          <a:xfrm flipV="1">
            <a:off x="5975648" y="2924944"/>
            <a:ext cx="360040" cy="21602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>
            <a:off x="5975648" y="3140968"/>
            <a:ext cx="0" cy="2160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/>
          <p:nvPr/>
        </p:nvCxnSpPr>
        <p:spPr>
          <a:xfrm flipV="1">
            <a:off x="4895528" y="3356992"/>
            <a:ext cx="1080120" cy="64807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/>
          <p:cNvCxnSpPr/>
          <p:nvPr/>
        </p:nvCxnSpPr>
        <p:spPr>
          <a:xfrm>
            <a:off x="4895528" y="3789040"/>
            <a:ext cx="0" cy="2160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/>
          <p:cNvCxnSpPr/>
          <p:nvPr/>
        </p:nvCxnSpPr>
        <p:spPr>
          <a:xfrm flipV="1">
            <a:off x="4463480" y="3789040"/>
            <a:ext cx="432048" cy="28803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avec flèche 93"/>
          <p:cNvCxnSpPr/>
          <p:nvPr/>
        </p:nvCxnSpPr>
        <p:spPr>
          <a:xfrm flipV="1">
            <a:off x="3599384" y="3284984"/>
            <a:ext cx="432048" cy="28803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/>
          <p:cNvCxnSpPr/>
          <p:nvPr/>
        </p:nvCxnSpPr>
        <p:spPr>
          <a:xfrm flipH="1" flipV="1">
            <a:off x="3959424" y="3284984"/>
            <a:ext cx="936104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/>
          <p:cNvCxnSpPr/>
          <p:nvPr/>
        </p:nvCxnSpPr>
        <p:spPr>
          <a:xfrm flipH="1" flipV="1">
            <a:off x="5111552" y="2636912"/>
            <a:ext cx="936104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avec flèche 96"/>
          <p:cNvCxnSpPr/>
          <p:nvPr/>
        </p:nvCxnSpPr>
        <p:spPr>
          <a:xfrm flipV="1">
            <a:off x="5111552" y="2420888"/>
            <a:ext cx="360040" cy="21602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/>
          <p:cNvCxnSpPr/>
          <p:nvPr/>
        </p:nvCxnSpPr>
        <p:spPr>
          <a:xfrm flipH="1" flipV="1">
            <a:off x="5399584" y="2420888"/>
            <a:ext cx="936104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/>
          <p:cNvCxnSpPr/>
          <p:nvPr/>
        </p:nvCxnSpPr>
        <p:spPr>
          <a:xfrm flipH="1" flipV="1">
            <a:off x="5039544" y="2852936"/>
            <a:ext cx="936104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99"/>
          <p:cNvCxnSpPr/>
          <p:nvPr/>
        </p:nvCxnSpPr>
        <p:spPr>
          <a:xfrm>
            <a:off x="5111552" y="2636912"/>
            <a:ext cx="0" cy="2160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avec flèche 101"/>
          <p:cNvCxnSpPr/>
          <p:nvPr/>
        </p:nvCxnSpPr>
        <p:spPr>
          <a:xfrm flipV="1">
            <a:off x="4175448" y="2852936"/>
            <a:ext cx="936104" cy="57606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>
            <a:off x="3059832" y="3356992"/>
            <a:ext cx="0" cy="23042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>
            <a:off x="971600" y="3356992"/>
            <a:ext cx="208823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102"/>
          <p:cNvCxnSpPr/>
          <p:nvPr/>
        </p:nvCxnSpPr>
        <p:spPr>
          <a:xfrm>
            <a:off x="971600" y="5661248"/>
            <a:ext cx="208823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avec flèche 106"/>
          <p:cNvCxnSpPr/>
          <p:nvPr/>
        </p:nvCxnSpPr>
        <p:spPr>
          <a:xfrm>
            <a:off x="1979712" y="3573016"/>
            <a:ext cx="0" cy="1872208"/>
          </a:xfrm>
          <a:prstGeom prst="straightConnector1">
            <a:avLst/>
          </a:prstGeom>
          <a:ln w="28575">
            <a:solidFill>
              <a:srgbClr val="00B050"/>
            </a:solidFill>
            <a:prstDash val="lgDash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108"/>
          <p:cNvCxnSpPr/>
          <p:nvPr/>
        </p:nvCxnSpPr>
        <p:spPr>
          <a:xfrm>
            <a:off x="1043608" y="4509120"/>
            <a:ext cx="1944216" cy="0"/>
          </a:xfrm>
          <a:prstGeom prst="line">
            <a:avLst/>
          </a:prstGeom>
          <a:ln w="28575">
            <a:solidFill>
              <a:srgbClr val="00B05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Organigramme : Connecteur 109"/>
          <p:cNvSpPr/>
          <p:nvPr/>
        </p:nvSpPr>
        <p:spPr>
          <a:xfrm>
            <a:off x="1475656" y="4005064"/>
            <a:ext cx="1008112" cy="1008112"/>
          </a:xfrm>
          <a:prstGeom prst="flowChartConnector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Rectangle 116"/>
          <p:cNvSpPr/>
          <p:nvPr/>
        </p:nvSpPr>
        <p:spPr>
          <a:xfrm>
            <a:off x="1475656" y="4005064"/>
            <a:ext cx="1008112" cy="100811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Rectangle 2"/>
          <p:cNvSpPr txBox="1">
            <a:spLocks noChangeArrowheads="1"/>
          </p:cNvSpPr>
          <p:nvPr/>
        </p:nvSpPr>
        <p:spPr bwMode="auto">
          <a:xfrm>
            <a:off x="251520" y="1340768"/>
            <a:ext cx="8892480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Cercle de diamètre </a:t>
            </a:r>
            <a:r>
              <a:rPr lang="fr-FR" i="1" dirty="0" smtClean="0">
                <a:solidFill>
                  <a:schemeClr val="tx1"/>
                </a:solidFill>
                <a:latin typeface="Symbol" pitchFamily="18" charset="2"/>
                <a:ea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= 18 inscrit dans un carré de 18 mm de coté</a:t>
            </a:r>
          </a:p>
        </p:txBody>
      </p:sp>
      <p:cxnSp>
        <p:nvCxnSpPr>
          <p:cNvPr id="119" name="Connecteur droit 118"/>
          <p:cNvCxnSpPr/>
          <p:nvPr/>
        </p:nvCxnSpPr>
        <p:spPr>
          <a:xfrm>
            <a:off x="3527376" y="3573016"/>
            <a:ext cx="0" cy="172819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droit avec flèche 120"/>
          <p:cNvCxnSpPr/>
          <p:nvPr/>
        </p:nvCxnSpPr>
        <p:spPr>
          <a:xfrm>
            <a:off x="5471592" y="4149080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prstDash val="lgDash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avec flèche 126"/>
          <p:cNvCxnSpPr/>
          <p:nvPr/>
        </p:nvCxnSpPr>
        <p:spPr>
          <a:xfrm flipV="1">
            <a:off x="5508104" y="4005064"/>
            <a:ext cx="1872208" cy="1152128"/>
          </a:xfrm>
          <a:prstGeom prst="straightConnector1">
            <a:avLst/>
          </a:prstGeom>
          <a:ln w="28575">
            <a:solidFill>
              <a:srgbClr val="00B050"/>
            </a:solidFill>
            <a:prstDash val="lgDash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avec flèche 131"/>
          <p:cNvCxnSpPr/>
          <p:nvPr/>
        </p:nvCxnSpPr>
        <p:spPr>
          <a:xfrm flipV="1">
            <a:off x="6335688" y="4653136"/>
            <a:ext cx="792088" cy="50405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avec flèche 132"/>
          <p:cNvCxnSpPr/>
          <p:nvPr/>
        </p:nvCxnSpPr>
        <p:spPr>
          <a:xfrm flipH="1" flipV="1">
            <a:off x="6335688" y="4149080"/>
            <a:ext cx="792088" cy="50405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avec flèche 139"/>
          <p:cNvCxnSpPr/>
          <p:nvPr/>
        </p:nvCxnSpPr>
        <p:spPr>
          <a:xfrm>
            <a:off x="6335688" y="4077072"/>
            <a:ext cx="0" cy="1872208"/>
          </a:xfrm>
          <a:prstGeom prst="straightConnector1">
            <a:avLst/>
          </a:prstGeom>
          <a:ln w="28575">
            <a:solidFill>
              <a:srgbClr val="00B050"/>
            </a:solidFill>
            <a:prstDash val="lgDash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cteur droit avec flèche 143"/>
          <p:cNvCxnSpPr/>
          <p:nvPr/>
        </p:nvCxnSpPr>
        <p:spPr>
          <a:xfrm flipH="1" flipV="1">
            <a:off x="7199784" y="3573016"/>
            <a:ext cx="864096" cy="504056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2"/>
          <p:cNvSpPr txBox="1">
            <a:spLocks noChangeArrowheads="1"/>
          </p:cNvSpPr>
          <p:nvPr/>
        </p:nvSpPr>
        <p:spPr bwMode="auto">
          <a:xfrm rot="1758655">
            <a:off x="7483943" y="3545197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18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46" name="Connecteur droit avec flèche 145"/>
          <p:cNvCxnSpPr/>
          <p:nvPr/>
        </p:nvCxnSpPr>
        <p:spPr>
          <a:xfrm flipH="1">
            <a:off x="6335688" y="3501008"/>
            <a:ext cx="1008112" cy="64807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eur droit avec flèche 147"/>
          <p:cNvCxnSpPr/>
          <p:nvPr/>
        </p:nvCxnSpPr>
        <p:spPr>
          <a:xfrm flipH="1">
            <a:off x="1475656" y="2852936"/>
            <a:ext cx="1008112" cy="0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avec flèche 149"/>
          <p:cNvCxnSpPr/>
          <p:nvPr/>
        </p:nvCxnSpPr>
        <p:spPr>
          <a:xfrm>
            <a:off x="1475656" y="2780928"/>
            <a:ext cx="0" cy="1224136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eur droit avec flèche 152"/>
          <p:cNvCxnSpPr/>
          <p:nvPr/>
        </p:nvCxnSpPr>
        <p:spPr>
          <a:xfrm>
            <a:off x="2483768" y="2780928"/>
            <a:ext cx="0" cy="1224136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Rectangle 2"/>
          <p:cNvSpPr txBox="1">
            <a:spLocks noChangeArrowheads="1"/>
          </p:cNvSpPr>
          <p:nvPr/>
        </p:nvSpPr>
        <p:spPr bwMode="auto">
          <a:xfrm>
            <a:off x="1619672" y="2492896"/>
            <a:ext cx="820216" cy="35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rgbClr val="00B0F0"/>
                </a:solidFill>
                <a:latin typeface="Symbol" pitchFamily="18" charset="2"/>
                <a:ea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fr-FR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= 18</a:t>
            </a:r>
            <a:endParaRPr lang="fr-FR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58" name="Connecteur droit avec flèche 157"/>
          <p:cNvCxnSpPr/>
          <p:nvPr/>
        </p:nvCxnSpPr>
        <p:spPr>
          <a:xfrm flipH="1">
            <a:off x="7127776" y="4005064"/>
            <a:ext cx="1008112" cy="64807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avec flèche 159"/>
          <p:cNvCxnSpPr/>
          <p:nvPr/>
        </p:nvCxnSpPr>
        <p:spPr>
          <a:xfrm flipH="1" flipV="1">
            <a:off x="6335688" y="5157192"/>
            <a:ext cx="1764704" cy="1152128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avec flèche 161"/>
          <p:cNvCxnSpPr/>
          <p:nvPr/>
        </p:nvCxnSpPr>
        <p:spPr>
          <a:xfrm flipH="1" flipV="1">
            <a:off x="7164288" y="4653136"/>
            <a:ext cx="1692696" cy="1080120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avec flèche 162"/>
          <p:cNvCxnSpPr/>
          <p:nvPr/>
        </p:nvCxnSpPr>
        <p:spPr>
          <a:xfrm flipH="1">
            <a:off x="7956376" y="5661248"/>
            <a:ext cx="792088" cy="576064"/>
          </a:xfrm>
          <a:prstGeom prst="straightConnector1">
            <a:avLst/>
          </a:prstGeom>
          <a:ln w="28575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Rectangle 2"/>
          <p:cNvSpPr txBox="1">
            <a:spLocks noChangeArrowheads="1"/>
          </p:cNvSpPr>
          <p:nvPr/>
        </p:nvSpPr>
        <p:spPr bwMode="auto">
          <a:xfrm rot="19498780">
            <a:off x="8027144" y="5574742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18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1" name="Rectangle 2"/>
          <p:cNvSpPr txBox="1">
            <a:spLocks noChangeArrowheads="1"/>
          </p:cNvSpPr>
          <p:nvPr/>
        </p:nvSpPr>
        <p:spPr bwMode="auto">
          <a:xfrm>
            <a:off x="251520" y="1700808"/>
            <a:ext cx="88924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 cercle sera représenté par une ellipse qui est inscrite dans un losange de 18 mm de coté</a:t>
            </a:r>
            <a:endParaRPr lang="fr-FR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802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/>
      <p:bldP spid="166" grpId="0"/>
      <p:bldP spid="171" grpId="0"/>
      <p:bldP spid="171" grpId="1"/>
      <p:bldP spid="171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708920"/>
            <a:ext cx="16859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11558" y="1253480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 choisit l’orientation pour représenter le maximum de détails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11559" y="1743472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 parallélépipède rectangle (60x50x80)enveloppe la pièce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483768" y="2420888"/>
            <a:ext cx="64807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80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755576" y="2996952"/>
            <a:ext cx="64807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50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187624" y="2348880"/>
            <a:ext cx="64807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60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014790" y="294572"/>
            <a:ext cx="702119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ISOMETRIQUE 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3" name="Picture 5" descr="C:\Users\bruned\Desktop\PHOTOS\2015-09-08\SAM_792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2636912"/>
            <a:ext cx="4724400" cy="3543300"/>
          </a:xfrm>
          <a:prstGeom prst="rect">
            <a:avLst/>
          </a:prstGeom>
          <a:noFill/>
        </p:spPr>
      </p:pic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1906779" y="818828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Nous utiliserons le dessin isométrique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1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925497" y="283112"/>
            <a:ext cx="702119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ISOMETRIQUE 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1340768"/>
            <a:ext cx="856895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Construction du parallélépipède rectangle (60x50x80)qui enveloppe la pièce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 flipV="1">
            <a:off x="4499992" y="2780928"/>
            <a:ext cx="1080120" cy="64807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H="1" flipV="1">
            <a:off x="3203848" y="2708920"/>
            <a:ext cx="1304528" cy="72846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>
            <a:off x="4499992" y="3429000"/>
            <a:ext cx="8384" cy="122413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4067944" y="2924944"/>
            <a:ext cx="936104" cy="864096"/>
          </a:xfrm>
          <a:prstGeom prst="arc">
            <a:avLst>
              <a:gd name="adj1" fmla="val 11646751"/>
              <a:gd name="adj2" fmla="val 20332173"/>
            </a:avLst>
          </a:prstGeom>
          <a:ln w="28575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Arc 27"/>
          <p:cNvSpPr/>
          <p:nvPr/>
        </p:nvSpPr>
        <p:spPr>
          <a:xfrm>
            <a:off x="4067944" y="2924944"/>
            <a:ext cx="936104" cy="864096"/>
          </a:xfrm>
          <a:prstGeom prst="arc">
            <a:avLst>
              <a:gd name="adj1" fmla="val 20062411"/>
              <a:gd name="adj2" fmla="val 5873356"/>
            </a:avLst>
          </a:prstGeom>
          <a:ln w="28575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Arc 28"/>
          <p:cNvSpPr/>
          <p:nvPr/>
        </p:nvSpPr>
        <p:spPr>
          <a:xfrm>
            <a:off x="4067944" y="2924944"/>
            <a:ext cx="936104" cy="864096"/>
          </a:xfrm>
          <a:prstGeom prst="arc">
            <a:avLst>
              <a:gd name="adj1" fmla="val 5658533"/>
              <a:gd name="adj2" fmla="val 11998316"/>
            </a:avLst>
          </a:prstGeom>
          <a:ln w="28575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5076056" y="3356992"/>
            <a:ext cx="7200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120°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4139952" y="2420888"/>
            <a:ext cx="7200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120°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3419872" y="3645024"/>
            <a:ext cx="7200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120°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23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7" grpId="0" animBg="1"/>
      <p:bldP spid="28" grpId="0" animBg="1"/>
      <p:bldP spid="29" grpId="0" animBg="1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835696" y="316632"/>
            <a:ext cx="702119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ISOMETRIQUE 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980728"/>
            <a:ext cx="856895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Construction du parallélépipède rectangle (60x50x80)qui enveloppe la pièce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 rot="19796406">
            <a:off x="5720806" y="3043079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60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8" name="Connecteur droit avec flèche 17"/>
          <p:cNvCxnSpPr/>
          <p:nvPr/>
        </p:nvCxnSpPr>
        <p:spPr>
          <a:xfrm flipV="1">
            <a:off x="4716016" y="2636912"/>
            <a:ext cx="1800200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H="1" flipV="1">
            <a:off x="1907704" y="2132856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H="1">
            <a:off x="4716016" y="3717032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4716016" y="3717032"/>
            <a:ext cx="504056" cy="28803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6516216" y="2636912"/>
            <a:ext cx="504056" cy="28803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V="1">
            <a:off x="5148064" y="2852936"/>
            <a:ext cx="1800200" cy="1080120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H="1" flipV="1">
            <a:off x="1475656" y="2348880"/>
            <a:ext cx="2816696" cy="1592560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V="1">
            <a:off x="4211960" y="3717032"/>
            <a:ext cx="504056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flipV="1">
            <a:off x="1403648" y="2132856"/>
            <a:ext cx="504056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2"/>
          <p:cNvSpPr txBox="1">
            <a:spLocks noChangeArrowheads="1"/>
          </p:cNvSpPr>
          <p:nvPr/>
        </p:nvSpPr>
        <p:spPr bwMode="auto">
          <a:xfrm rot="1758655">
            <a:off x="2623910" y="2753109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80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 bwMode="auto">
          <a:xfrm rot="16200000">
            <a:off x="3846105" y="4442927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50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 flipH="1">
            <a:off x="4283968" y="3933056"/>
            <a:ext cx="8384" cy="1656184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V="1">
            <a:off x="4211960" y="5373216"/>
            <a:ext cx="504056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 flipV="1">
            <a:off x="4716016" y="3068960"/>
            <a:ext cx="1080120" cy="64807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H="1" flipV="1">
            <a:off x="3419872" y="2996952"/>
            <a:ext cx="1304528" cy="72846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H="1">
            <a:off x="4716016" y="3717032"/>
            <a:ext cx="8384" cy="122413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 54"/>
          <p:cNvSpPr/>
          <p:nvPr/>
        </p:nvSpPr>
        <p:spPr>
          <a:xfrm>
            <a:off x="4283968" y="3212976"/>
            <a:ext cx="936104" cy="864096"/>
          </a:xfrm>
          <a:prstGeom prst="arc">
            <a:avLst>
              <a:gd name="adj1" fmla="val 11646751"/>
              <a:gd name="adj2" fmla="val 20332173"/>
            </a:avLst>
          </a:prstGeom>
          <a:ln w="28575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Arc 55"/>
          <p:cNvSpPr/>
          <p:nvPr/>
        </p:nvSpPr>
        <p:spPr>
          <a:xfrm>
            <a:off x="4283968" y="3212976"/>
            <a:ext cx="936104" cy="864096"/>
          </a:xfrm>
          <a:prstGeom prst="arc">
            <a:avLst>
              <a:gd name="adj1" fmla="val 20062411"/>
              <a:gd name="adj2" fmla="val 5873356"/>
            </a:avLst>
          </a:prstGeom>
          <a:ln w="28575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Arc 56"/>
          <p:cNvSpPr/>
          <p:nvPr/>
        </p:nvSpPr>
        <p:spPr>
          <a:xfrm>
            <a:off x="4283968" y="3212976"/>
            <a:ext cx="936104" cy="864096"/>
          </a:xfrm>
          <a:prstGeom prst="arc">
            <a:avLst>
              <a:gd name="adj1" fmla="val 5658533"/>
              <a:gd name="adj2" fmla="val 11998316"/>
            </a:avLst>
          </a:prstGeom>
          <a:ln w="28575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2"/>
          <p:cNvSpPr txBox="1">
            <a:spLocks noChangeArrowheads="1"/>
          </p:cNvSpPr>
          <p:nvPr/>
        </p:nvSpPr>
        <p:spPr bwMode="auto">
          <a:xfrm>
            <a:off x="5292080" y="3645024"/>
            <a:ext cx="7200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120°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9" name="Rectangle 2"/>
          <p:cNvSpPr txBox="1">
            <a:spLocks noChangeArrowheads="1"/>
          </p:cNvSpPr>
          <p:nvPr/>
        </p:nvSpPr>
        <p:spPr bwMode="auto">
          <a:xfrm>
            <a:off x="4355976" y="2708920"/>
            <a:ext cx="7200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120°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0" name="Rectangle 2"/>
          <p:cNvSpPr txBox="1">
            <a:spLocks noChangeArrowheads="1"/>
          </p:cNvSpPr>
          <p:nvPr/>
        </p:nvSpPr>
        <p:spPr bwMode="auto">
          <a:xfrm>
            <a:off x="3563888" y="3645024"/>
            <a:ext cx="7200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120°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21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3" grpId="0"/>
      <p:bldP spid="44" grpId="0"/>
      <p:bldP spid="55" grpId="0" animBg="1"/>
      <p:bldP spid="56" grpId="0" animBg="1"/>
      <p:bldP spid="57" grpId="0" animBg="1"/>
      <p:bldP spid="58" grpId="0"/>
      <p:bldP spid="59" grpId="0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835696" y="308840"/>
            <a:ext cx="702119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ISOMETRIQUE 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980728"/>
            <a:ext cx="856895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Construction du parallélépipède rectangle (60x50x80)qui enveloppe la pièce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" name="Groupe 15"/>
          <p:cNvGrpSpPr/>
          <p:nvPr/>
        </p:nvGrpSpPr>
        <p:grpSpPr>
          <a:xfrm>
            <a:off x="2339752" y="2924944"/>
            <a:ext cx="4680520" cy="3240360"/>
            <a:chOff x="1691680" y="1844824"/>
            <a:chExt cx="4680520" cy="3240360"/>
          </a:xfrm>
        </p:grpSpPr>
        <p:cxnSp>
          <p:nvCxnSpPr>
            <p:cNvPr id="18" name="Connecteur droit avec flèche 17"/>
            <p:cNvCxnSpPr/>
            <p:nvPr/>
          </p:nvCxnSpPr>
          <p:spPr>
            <a:xfrm flipV="1">
              <a:off x="4499992" y="2276872"/>
              <a:ext cx="1872208" cy="1152128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/>
            <p:nvPr/>
          </p:nvCxnSpPr>
          <p:spPr>
            <a:xfrm flipH="1" flipV="1">
              <a:off x="1691680" y="1844824"/>
              <a:ext cx="2816696" cy="1592560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/>
            <p:nvPr/>
          </p:nvCxnSpPr>
          <p:spPr>
            <a:xfrm flipH="1">
              <a:off x="4499992" y="3429000"/>
              <a:ext cx="8384" cy="165618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cteur droit avec flèche 20"/>
          <p:cNvCxnSpPr/>
          <p:nvPr/>
        </p:nvCxnSpPr>
        <p:spPr>
          <a:xfrm flipH="1" flipV="1">
            <a:off x="4283968" y="1772816"/>
            <a:ext cx="2744688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 flipV="1">
            <a:off x="2339752" y="458112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7020272" y="3356992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2339752" y="292494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5148064" y="5013176"/>
            <a:ext cx="1872208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2339752" y="1772816"/>
            <a:ext cx="1944216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59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835696" y="245976"/>
            <a:ext cx="702119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ISOMETRIQUE 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980728"/>
            <a:ext cx="889248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Réalisation de l’entaille horizontale: on construit un parallélépipède rectangle (60x15x50)</a:t>
            </a:r>
            <a:endParaRPr lang="fr-FR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 rot="19796406">
            <a:off x="5864822" y="5635366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60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6" name="Connecteur droit avec flèche 35"/>
          <p:cNvCxnSpPr/>
          <p:nvPr/>
        </p:nvCxnSpPr>
        <p:spPr>
          <a:xfrm flipV="1">
            <a:off x="5148064" y="5517232"/>
            <a:ext cx="1872208" cy="1152128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H="1" flipV="1">
            <a:off x="5148064" y="1844824"/>
            <a:ext cx="1872208" cy="1080120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2"/>
          <p:cNvSpPr txBox="1">
            <a:spLocks noChangeArrowheads="1"/>
          </p:cNvSpPr>
          <p:nvPr/>
        </p:nvSpPr>
        <p:spPr bwMode="auto">
          <a:xfrm rot="1758655">
            <a:off x="5792264" y="1889012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50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 bwMode="auto">
          <a:xfrm rot="16200000">
            <a:off x="7122468" y="3110780"/>
            <a:ext cx="587695" cy="504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15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 flipH="1">
            <a:off x="7524328" y="3068960"/>
            <a:ext cx="8384" cy="648072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flipV="1">
            <a:off x="7020272" y="3645024"/>
            <a:ext cx="648072" cy="36842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flipV="1">
            <a:off x="7020272" y="3068960"/>
            <a:ext cx="576064" cy="296416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 flipV="1">
            <a:off x="2339752" y="458112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2339752" y="292494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2339752" y="2060848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V="1">
            <a:off x="3275856" y="2276872"/>
            <a:ext cx="1872208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5148064" y="4005064"/>
            <a:ext cx="1872208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3275856" y="2924944"/>
            <a:ext cx="1872208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5148064" y="2276872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>
            <a:off x="3275856" y="3429000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 flipV="1">
            <a:off x="5148064" y="2924944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 flipH="1" flipV="1">
            <a:off x="3275856" y="4077072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>
            <a:off x="5148064" y="1772816"/>
            <a:ext cx="0" cy="57606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7020272" y="2852936"/>
            <a:ext cx="0" cy="57606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>
            <a:off x="5148064" y="6093296"/>
            <a:ext cx="0" cy="57606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/>
          <p:nvPr/>
        </p:nvCxnSpPr>
        <p:spPr>
          <a:xfrm>
            <a:off x="7020272" y="5013176"/>
            <a:ext cx="0" cy="57606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e 15"/>
          <p:cNvGrpSpPr/>
          <p:nvPr/>
        </p:nvGrpSpPr>
        <p:grpSpPr>
          <a:xfrm>
            <a:off x="2339752" y="2924944"/>
            <a:ext cx="4680520" cy="3240360"/>
            <a:chOff x="1691680" y="1844824"/>
            <a:chExt cx="4680520" cy="3240360"/>
          </a:xfrm>
        </p:grpSpPr>
        <p:cxnSp>
          <p:nvCxnSpPr>
            <p:cNvPr id="59" name="Connecteur droit avec flèche 58"/>
            <p:cNvCxnSpPr/>
            <p:nvPr/>
          </p:nvCxnSpPr>
          <p:spPr>
            <a:xfrm flipV="1">
              <a:off x="4499992" y="2276872"/>
              <a:ext cx="1872208" cy="1152128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avec flèche 59"/>
            <p:cNvCxnSpPr/>
            <p:nvPr/>
          </p:nvCxnSpPr>
          <p:spPr>
            <a:xfrm flipH="1" flipV="1">
              <a:off x="1691680" y="1844824"/>
              <a:ext cx="2816696" cy="1592560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avec flèche 60"/>
            <p:cNvCxnSpPr/>
            <p:nvPr/>
          </p:nvCxnSpPr>
          <p:spPr>
            <a:xfrm flipH="1">
              <a:off x="4499992" y="3429000"/>
              <a:ext cx="8384" cy="165618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Connecteur droit avec flèche 61"/>
          <p:cNvCxnSpPr/>
          <p:nvPr/>
        </p:nvCxnSpPr>
        <p:spPr>
          <a:xfrm flipH="1" flipV="1">
            <a:off x="4283968" y="1772816"/>
            <a:ext cx="2744688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 flipH="1" flipV="1">
            <a:off x="2339752" y="458112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 flipH="1">
            <a:off x="7020272" y="3356992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/>
          <p:nvPr/>
        </p:nvCxnSpPr>
        <p:spPr>
          <a:xfrm flipH="1">
            <a:off x="2339752" y="292494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 flipV="1">
            <a:off x="5148064" y="5013176"/>
            <a:ext cx="1872208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 flipV="1">
            <a:off x="2339752" y="1772816"/>
            <a:ext cx="1944216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578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835696" y="300873"/>
            <a:ext cx="702119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ISOMETRIQUE 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 rot="19796406">
            <a:off x="3056510" y="1098862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6" name="Connecteur droit avec flèche 35"/>
          <p:cNvCxnSpPr/>
          <p:nvPr/>
        </p:nvCxnSpPr>
        <p:spPr>
          <a:xfrm flipV="1">
            <a:off x="2843808" y="1124744"/>
            <a:ext cx="1080120" cy="648072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>
            <a:off x="3491880" y="1628800"/>
            <a:ext cx="0" cy="432048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 flipV="1">
            <a:off x="2339752" y="458112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2339752" y="292494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V="1">
            <a:off x="3275856" y="2276872"/>
            <a:ext cx="1872208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5148064" y="4005064"/>
            <a:ext cx="1872208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3275856" y="2924944"/>
            <a:ext cx="1872208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5148064" y="2276872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>
            <a:off x="3275856" y="3429000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 flipV="1">
            <a:off x="5148064" y="2924944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 flipH="1" flipV="1">
            <a:off x="3275856" y="4077072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>
            <a:off x="2339752" y="2348880"/>
            <a:ext cx="0" cy="57606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/>
          <p:nvPr/>
        </p:nvCxnSpPr>
        <p:spPr>
          <a:xfrm>
            <a:off x="2843808" y="1700808"/>
            <a:ext cx="0" cy="93610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e 15"/>
          <p:cNvGrpSpPr/>
          <p:nvPr/>
        </p:nvGrpSpPr>
        <p:grpSpPr>
          <a:xfrm>
            <a:off x="2339752" y="2924944"/>
            <a:ext cx="4680520" cy="3240360"/>
            <a:chOff x="1691680" y="1844824"/>
            <a:chExt cx="4680520" cy="3240360"/>
          </a:xfrm>
        </p:grpSpPr>
        <p:cxnSp>
          <p:nvCxnSpPr>
            <p:cNvPr id="59" name="Connecteur droit avec flèche 58"/>
            <p:cNvCxnSpPr/>
            <p:nvPr/>
          </p:nvCxnSpPr>
          <p:spPr>
            <a:xfrm flipV="1">
              <a:off x="4499992" y="2276872"/>
              <a:ext cx="1872208" cy="1152128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avec flèche 59"/>
            <p:cNvCxnSpPr/>
            <p:nvPr/>
          </p:nvCxnSpPr>
          <p:spPr>
            <a:xfrm flipH="1" flipV="1">
              <a:off x="1691680" y="1844824"/>
              <a:ext cx="2816696" cy="1592560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avec flèche 60"/>
            <p:cNvCxnSpPr/>
            <p:nvPr/>
          </p:nvCxnSpPr>
          <p:spPr>
            <a:xfrm flipH="1">
              <a:off x="4499992" y="3429000"/>
              <a:ext cx="8384" cy="165618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Connecteur droit avec flèche 61"/>
          <p:cNvCxnSpPr/>
          <p:nvPr/>
        </p:nvCxnSpPr>
        <p:spPr>
          <a:xfrm flipH="1" flipV="1">
            <a:off x="4283968" y="1772816"/>
            <a:ext cx="2744688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 flipH="1" flipV="1">
            <a:off x="2339752" y="458112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 flipH="1">
            <a:off x="7020272" y="3356992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/>
          <p:nvPr/>
        </p:nvCxnSpPr>
        <p:spPr>
          <a:xfrm flipH="1">
            <a:off x="2339752" y="292494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 flipV="1">
            <a:off x="5148064" y="5013176"/>
            <a:ext cx="1872208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 flipV="1">
            <a:off x="2339752" y="1772816"/>
            <a:ext cx="1944216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2"/>
          <p:cNvSpPr txBox="1">
            <a:spLocks noChangeArrowheads="1"/>
          </p:cNvSpPr>
          <p:nvPr/>
        </p:nvSpPr>
        <p:spPr bwMode="auto">
          <a:xfrm>
            <a:off x="539552" y="6237312"/>
            <a:ext cx="889248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Réalisation de la rainure centrée: on construit un parallélépipède rectangle (30x5x30)</a:t>
            </a:r>
            <a:endParaRPr lang="fr-FR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8" name="Connecteur droit avec flèche 47"/>
          <p:cNvCxnSpPr/>
          <p:nvPr/>
        </p:nvCxnSpPr>
        <p:spPr>
          <a:xfrm flipH="1">
            <a:off x="2843808" y="2636912"/>
            <a:ext cx="8384" cy="21602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H="1">
            <a:off x="4788024" y="2492896"/>
            <a:ext cx="8384" cy="21602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H="1">
            <a:off x="3707904" y="3140968"/>
            <a:ext cx="8384" cy="21602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 flipV="1">
            <a:off x="3707904" y="2708920"/>
            <a:ext cx="1080120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/>
          <p:nvPr/>
        </p:nvCxnSpPr>
        <p:spPr>
          <a:xfrm flipH="1" flipV="1">
            <a:off x="3923928" y="1988840"/>
            <a:ext cx="864096" cy="50405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/>
          <p:nvPr/>
        </p:nvCxnSpPr>
        <p:spPr>
          <a:xfrm flipV="1">
            <a:off x="2843808" y="2204864"/>
            <a:ext cx="1080120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avec flèche 100"/>
          <p:cNvCxnSpPr/>
          <p:nvPr/>
        </p:nvCxnSpPr>
        <p:spPr>
          <a:xfrm flipH="1">
            <a:off x="3923928" y="1988840"/>
            <a:ext cx="8384" cy="21602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avec flèche 103"/>
          <p:cNvCxnSpPr/>
          <p:nvPr/>
        </p:nvCxnSpPr>
        <p:spPr>
          <a:xfrm flipH="1" flipV="1">
            <a:off x="2843808" y="2636912"/>
            <a:ext cx="864096" cy="50405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avec flèche 104"/>
          <p:cNvCxnSpPr/>
          <p:nvPr/>
        </p:nvCxnSpPr>
        <p:spPr>
          <a:xfrm flipH="1" flipV="1">
            <a:off x="2843808" y="2852936"/>
            <a:ext cx="864096" cy="50405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/>
          <p:nvPr/>
        </p:nvCxnSpPr>
        <p:spPr>
          <a:xfrm flipH="1" flipV="1">
            <a:off x="3923928" y="2204864"/>
            <a:ext cx="864096" cy="50405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avec flèche 106"/>
          <p:cNvCxnSpPr/>
          <p:nvPr/>
        </p:nvCxnSpPr>
        <p:spPr>
          <a:xfrm flipH="1" flipV="1">
            <a:off x="3419872" y="1700808"/>
            <a:ext cx="504056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avec flèche 109"/>
          <p:cNvCxnSpPr/>
          <p:nvPr/>
        </p:nvCxnSpPr>
        <p:spPr>
          <a:xfrm flipH="1" flipV="1">
            <a:off x="3419872" y="1916832"/>
            <a:ext cx="504056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avec flèche 112"/>
          <p:cNvCxnSpPr/>
          <p:nvPr/>
        </p:nvCxnSpPr>
        <p:spPr>
          <a:xfrm>
            <a:off x="3491880" y="1916832"/>
            <a:ext cx="0" cy="144016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avec flèche 114"/>
          <p:cNvCxnSpPr/>
          <p:nvPr/>
        </p:nvCxnSpPr>
        <p:spPr>
          <a:xfrm>
            <a:off x="3491880" y="1628800"/>
            <a:ext cx="0" cy="144016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2"/>
          <p:cNvSpPr txBox="1">
            <a:spLocks noChangeArrowheads="1"/>
          </p:cNvSpPr>
          <p:nvPr/>
        </p:nvSpPr>
        <p:spPr bwMode="auto">
          <a:xfrm rot="16200000">
            <a:off x="3126026" y="1562606"/>
            <a:ext cx="443677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5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19" name="Connecteur droit avec flèche 118"/>
          <p:cNvCxnSpPr/>
          <p:nvPr/>
        </p:nvCxnSpPr>
        <p:spPr>
          <a:xfrm flipV="1">
            <a:off x="2339752" y="2204864"/>
            <a:ext cx="504056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eur droit avec flèche 122"/>
          <p:cNvCxnSpPr/>
          <p:nvPr/>
        </p:nvCxnSpPr>
        <p:spPr>
          <a:xfrm>
            <a:off x="3923928" y="1052736"/>
            <a:ext cx="0" cy="93610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2"/>
          <p:cNvSpPr txBox="1">
            <a:spLocks noChangeArrowheads="1"/>
          </p:cNvSpPr>
          <p:nvPr/>
        </p:nvSpPr>
        <p:spPr bwMode="auto">
          <a:xfrm rot="19796406">
            <a:off x="2336430" y="1962959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15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9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835696" y="246700"/>
            <a:ext cx="702119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ISOMETRIQUE 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3" name="Connecteur droit avec flèche 22"/>
          <p:cNvCxnSpPr/>
          <p:nvPr/>
        </p:nvCxnSpPr>
        <p:spPr>
          <a:xfrm flipH="1" flipV="1">
            <a:off x="2339752" y="458112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2339752" y="292494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V="1">
            <a:off x="3275856" y="2276872"/>
            <a:ext cx="1872208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5148064" y="4005064"/>
            <a:ext cx="1872208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3275856" y="2924944"/>
            <a:ext cx="1872208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5148064" y="2276872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>
            <a:off x="3275856" y="3429000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 flipV="1">
            <a:off x="5148064" y="2924944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 flipH="1" flipV="1">
            <a:off x="3275856" y="4077072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e 15"/>
          <p:cNvGrpSpPr/>
          <p:nvPr/>
        </p:nvGrpSpPr>
        <p:grpSpPr>
          <a:xfrm>
            <a:off x="2339752" y="2924944"/>
            <a:ext cx="4680520" cy="3240360"/>
            <a:chOff x="1691680" y="1844824"/>
            <a:chExt cx="4680520" cy="3240360"/>
          </a:xfrm>
        </p:grpSpPr>
        <p:cxnSp>
          <p:nvCxnSpPr>
            <p:cNvPr id="59" name="Connecteur droit avec flèche 58"/>
            <p:cNvCxnSpPr/>
            <p:nvPr/>
          </p:nvCxnSpPr>
          <p:spPr>
            <a:xfrm flipV="1">
              <a:off x="4499992" y="2276872"/>
              <a:ext cx="1872208" cy="1152128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avec flèche 59"/>
            <p:cNvCxnSpPr/>
            <p:nvPr/>
          </p:nvCxnSpPr>
          <p:spPr>
            <a:xfrm flipH="1" flipV="1">
              <a:off x="1691680" y="1844824"/>
              <a:ext cx="2816696" cy="1592560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avec flèche 60"/>
            <p:cNvCxnSpPr/>
            <p:nvPr/>
          </p:nvCxnSpPr>
          <p:spPr>
            <a:xfrm flipH="1">
              <a:off x="4499992" y="3429000"/>
              <a:ext cx="8384" cy="165618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Connecteur droit avec flèche 61"/>
          <p:cNvCxnSpPr/>
          <p:nvPr/>
        </p:nvCxnSpPr>
        <p:spPr>
          <a:xfrm flipH="1" flipV="1">
            <a:off x="4283968" y="1772816"/>
            <a:ext cx="2744688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 flipH="1" flipV="1">
            <a:off x="2339752" y="458112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 flipH="1">
            <a:off x="7020272" y="3356992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/>
          <p:nvPr/>
        </p:nvCxnSpPr>
        <p:spPr>
          <a:xfrm flipH="1">
            <a:off x="2339752" y="292494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 flipV="1">
            <a:off x="5148064" y="5013176"/>
            <a:ext cx="1872208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 flipV="1">
            <a:off x="2339752" y="1772816"/>
            <a:ext cx="1944216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 flipH="1">
            <a:off x="2843808" y="2636912"/>
            <a:ext cx="8384" cy="21602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H="1">
            <a:off x="4788024" y="2492896"/>
            <a:ext cx="8384" cy="21602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H="1">
            <a:off x="3707904" y="3140968"/>
            <a:ext cx="8384" cy="21602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 flipV="1">
            <a:off x="3707904" y="2708920"/>
            <a:ext cx="1080120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/>
          <p:nvPr/>
        </p:nvCxnSpPr>
        <p:spPr>
          <a:xfrm flipH="1" flipV="1">
            <a:off x="3923928" y="1988840"/>
            <a:ext cx="864096" cy="50405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/>
          <p:nvPr/>
        </p:nvCxnSpPr>
        <p:spPr>
          <a:xfrm flipV="1">
            <a:off x="2843808" y="2204864"/>
            <a:ext cx="1080120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avec flèche 100"/>
          <p:cNvCxnSpPr/>
          <p:nvPr/>
        </p:nvCxnSpPr>
        <p:spPr>
          <a:xfrm flipH="1">
            <a:off x="3923928" y="1988840"/>
            <a:ext cx="8384" cy="21602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avec flèche 103"/>
          <p:cNvCxnSpPr/>
          <p:nvPr/>
        </p:nvCxnSpPr>
        <p:spPr>
          <a:xfrm flipH="1" flipV="1">
            <a:off x="2843808" y="2636912"/>
            <a:ext cx="864096" cy="50405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avec flèche 104"/>
          <p:cNvCxnSpPr/>
          <p:nvPr/>
        </p:nvCxnSpPr>
        <p:spPr>
          <a:xfrm flipH="1" flipV="1">
            <a:off x="2843808" y="2852936"/>
            <a:ext cx="864096" cy="50405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/>
          <p:nvPr/>
        </p:nvCxnSpPr>
        <p:spPr>
          <a:xfrm flipH="1" flipV="1">
            <a:off x="3923928" y="2204864"/>
            <a:ext cx="864096" cy="50405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2"/>
          <p:cNvSpPr txBox="1">
            <a:spLocks noChangeArrowheads="1"/>
          </p:cNvSpPr>
          <p:nvPr/>
        </p:nvSpPr>
        <p:spPr bwMode="auto">
          <a:xfrm>
            <a:off x="431032" y="6324600"/>
            <a:ext cx="871296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 repasse en trait fort les segments qui représentent des arrêtes vues</a:t>
            </a:r>
            <a:endParaRPr lang="fr-FR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0" name="Connecteur droit avec flèche 49"/>
          <p:cNvCxnSpPr/>
          <p:nvPr/>
        </p:nvCxnSpPr>
        <p:spPr>
          <a:xfrm flipV="1">
            <a:off x="5148064" y="4005064"/>
            <a:ext cx="1872208" cy="115212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5148064" y="5013176"/>
            <a:ext cx="1872208" cy="115212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7020272" y="4005064"/>
            <a:ext cx="0" cy="100811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>
            <a:off x="5148064" y="5157192"/>
            <a:ext cx="0" cy="100811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flipH="1" flipV="1">
            <a:off x="3275856" y="4077072"/>
            <a:ext cx="1872208" cy="108012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/>
          <p:nvPr/>
        </p:nvCxnSpPr>
        <p:spPr>
          <a:xfrm flipV="1">
            <a:off x="3275856" y="2924944"/>
            <a:ext cx="1872208" cy="115212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 flipH="1" flipV="1">
            <a:off x="5148064" y="2924944"/>
            <a:ext cx="1872208" cy="108012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 flipH="1" flipV="1">
            <a:off x="2339752" y="4581128"/>
            <a:ext cx="2808312" cy="158417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>
            <a:off x="2339752" y="2924944"/>
            <a:ext cx="0" cy="172819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flipH="1" flipV="1">
            <a:off x="2339752" y="2924944"/>
            <a:ext cx="936104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>
            <a:off x="3275856" y="3429000"/>
            <a:ext cx="0" cy="6480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>
            <a:off x="5148064" y="2276872"/>
            <a:ext cx="0" cy="6480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/>
          <p:cNvCxnSpPr/>
          <p:nvPr/>
        </p:nvCxnSpPr>
        <p:spPr>
          <a:xfrm flipV="1">
            <a:off x="4788024" y="2276872"/>
            <a:ext cx="360040" cy="21602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>
            <a:off x="4788024" y="2492896"/>
            <a:ext cx="0" cy="2160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/>
          <p:nvPr/>
        </p:nvCxnSpPr>
        <p:spPr>
          <a:xfrm flipV="1">
            <a:off x="3707904" y="2708920"/>
            <a:ext cx="1080120" cy="64807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/>
          <p:cNvCxnSpPr/>
          <p:nvPr/>
        </p:nvCxnSpPr>
        <p:spPr>
          <a:xfrm>
            <a:off x="3707904" y="3140968"/>
            <a:ext cx="0" cy="2160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/>
          <p:cNvCxnSpPr/>
          <p:nvPr/>
        </p:nvCxnSpPr>
        <p:spPr>
          <a:xfrm flipV="1">
            <a:off x="3275856" y="3140968"/>
            <a:ext cx="432048" cy="28803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avec flèche 93"/>
          <p:cNvCxnSpPr/>
          <p:nvPr/>
        </p:nvCxnSpPr>
        <p:spPr>
          <a:xfrm flipV="1">
            <a:off x="2411760" y="2636912"/>
            <a:ext cx="432048" cy="28803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/>
          <p:cNvCxnSpPr/>
          <p:nvPr/>
        </p:nvCxnSpPr>
        <p:spPr>
          <a:xfrm flipH="1" flipV="1">
            <a:off x="2771800" y="2636912"/>
            <a:ext cx="936104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/>
          <p:cNvCxnSpPr/>
          <p:nvPr/>
        </p:nvCxnSpPr>
        <p:spPr>
          <a:xfrm flipH="1" flipV="1">
            <a:off x="3923928" y="1988840"/>
            <a:ext cx="936104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avec flèche 96"/>
          <p:cNvCxnSpPr/>
          <p:nvPr/>
        </p:nvCxnSpPr>
        <p:spPr>
          <a:xfrm flipV="1">
            <a:off x="3923928" y="1772816"/>
            <a:ext cx="360040" cy="21602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/>
          <p:cNvCxnSpPr/>
          <p:nvPr/>
        </p:nvCxnSpPr>
        <p:spPr>
          <a:xfrm flipH="1" flipV="1">
            <a:off x="4211960" y="1772816"/>
            <a:ext cx="936104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/>
          <p:cNvCxnSpPr/>
          <p:nvPr/>
        </p:nvCxnSpPr>
        <p:spPr>
          <a:xfrm flipH="1" flipV="1">
            <a:off x="3851920" y="2204864"/>
            <a:ext cx="936104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99"/>
          <p:cNvCxnSpPr/>
          <p:nvPr/>
        </p:nvCxnSpPr>
        <p:spPr>
          <a:xfrm>
            <a:off x="3923928" y="1988840"/>
            <a:ext cx="0" cy="2160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avec flèche 101"/>
          <p:cNvCxnSpPr/>
          <p:nvPr/>
        </p:nvCxnSpPr>
        <p:spPr>
          <a:xfrm flipV="1">
            <a:off x="2987824" y="2204864"/>
            <a:ext cx="936104" cy="57606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8" name="Picture 5" descr="C:\Users\bruned\Desktop\PHOTOS\2015-09-08\SAM_79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8530" y="980729"/>
            <a:ext cx="2362893" cy="17726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8459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835696" y="244624"/>
            <a:ext cx="702119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ISOMETRIQUE 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3" name="Connecteur droit avec flèche 22"/>
          <p:cNvCxnSpPr/>
          <p:nvPr/>
        </p:nvCxnSpPr>
        <p:spPr>
          <a:xfrm flipH="1" flipV="1">
            <a:off x="971600" y="5013176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971600" y="3356992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V="1">
            <a:off x="1907704" y="2708920"/>
            <a:ext cx="1872208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3779912" y="4437112"/>
            <a:ext cx="1872208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1907704" y="3356992"/>
            <a:ext cx="1872208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3779912" y="2708920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>
            <a:off x="1907704" y="3861048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 flipV="1">
            <a:off x="3779912" y="3356992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 flipH="1" flipV="1">
            <a:off x="1907704" y="4509120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e 15"/>
          <p:cNvGrpSpPr/>
          <p:nvPr/>
        </p:nvGrpSpPr>
        <p:grpSpPr>
          <a:xfrm>
            <a:off x="971600" y="3356992"/>
            <a:ext cx="4680520" cy="3240360"/>
            <a:chOff x="1691680" y="1844824"/>
            <a:chExt cx="4680520" cy="3240360"/>
          </a:xfrm>
        </p:grpSpPr>
        <p:cxnSp>
          <p:nvCxnSpPr>
            <p:cNvPr id="59" name="Connecteur droit avec flèche 58"/>
            <p:cNvCxnSpPr/>
            <p:nvPr/>
          </p:nvCxnSpPr>
          <p:spPr>
            <a:xfrm flipV="1">
              <a:off x="4499992" y="2276872"/>
              <a:ext cx="1872208" cy="1152128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avec flèche 59"/>
            <p:cNvCxnSpPr/>
            <p:nvPr/>
          </p:nvCxnSpPr>
          <p:spPr>
            <a:xfrm flipH="1" flipV="1">
              <a:off x="1691680" y="1844824"/>
              <a:ext cx="2816696" cy="1592560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avec flèche 60"/>
            <p:cNvCxnSpPr/>
            <p:nvPr/>
          </p:nvCxnSpPr>
          <p:spPr>
            <a:xfrm flipH="1">
              <a:off x="4499992" y="3429000"/>
              <a:ext cx="8384" cy="165618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Connecteur droit avec flèche 61"/>
          <p:cNvCxnSpPr/>
          <p:nvPr/>
        </p:nvCxnSpPr>
        <p:spPr>
          <a:xfrm flipH="1" flipV="1">
            <a:off x="2915816" y="2204864"/>
            <a:ext cx="2744688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 flipH="1" flipV="1">
            <a:off x="971600" y="5013176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 flipH="1">
            <a:off x="5652120" y="3789040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/>
          <p:nvPr/>
        </p:nvCxnSpPr>
        <p:spPr>
          <a:xfrm flipH="1">
            <a:off x="971600" y="3356992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 flipV="1">
            <a:off x="3779912" y="5445224"/>
            <a:ext cx="1872208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 flipV="1">
            <a:off x="971600" y="2204864"/>
            <a:ext cx="1944216" cy="1152128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 flipH="1">
            <a:off x="1475656" y="3068960"/>
            <a:ext cx="8384" cy="21602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H="1">
            <a:off x="3419872" y="2924944"/>
            <a:ext cx="8384" cy="21602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H="1">
            <a:off x="2339752" y="3573016"/>
            <a:ext cx="8384" cy="21602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 flipV="1">
            <a:off x="2339752" y="3140968"/>
            <a:ext cx="1080120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/>
          <p:nvPr/>
        </p:nvCxnSpPr>
        <p:spPr>
          <a:xfrm flipH="1" flipV="1">
            <a:off x="2555776" y="2420888"/>
            <a:ext cx="864096" cy="50405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/>
          <p:nvPr/>
        </p:nvCxnSpPr>
        <p:spPr>
          <a:xfrm flipV="1">
            <a:off x="1475656" y="2636912"/>
            <a:ext cx="1080120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avec flèche 100"/>
          <p:cNvCxnSpPr/>
          <p:nvPr/>
        </p:nvCxnSpPr>
        <p:spPr>
          <a:xfrm flipH="1">
            <a:off x="2555776" y="2420888"/>
            <a:ext cx="8384" cy="21602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avec flèche 103"/>
          <p:cNvCxnSpPr/>
          <p:nvPr/>
        </p:nvCxnSpPr>
        <p:spPr>
          <a:xfrm flipH="1" flipV="1">
            <a:off x="1475656" y="3068960"/>
            <a:ext cx="864096" cy="50405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avec flèche 104"/>
          <p:cNvCxnSpPr/>
          <p:nvPr/>
        </p:nvCxnSpPr>
        <p:spPr>
          <a:xfrm flipH="1" flipV="1">
            <a:off x="1475656" y="3284984"/>
            <a:ext cx="864096" cy="50405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/>
          <p:nvPr/>
        </p:nvCxnSpPr>
        <p:spPr>
          <a:xfrm flipH="1" flipV="1">
            <a:off x="2555776" y="2636912"/>
            <a:ext cx="864096" cy="50405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2"/>
          <p:cNvSpPr txBox="1">
            <a:spLocks noChangeArrowheads="1"/>
          </p:cNvSpPr>
          <p:nvPr/>
        </p:nvSpPr>
        <p:spPr bwMode="auto">
          <a:xfrm>
            <a:off x="431032" y="908720"/>
            <a:ext cx="8712968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Il reste à représenter :   1- le trou débouchant centrée de diamètre </a:t>
            </a:r>
            <a:r>
              <a:rPr lang="fr-FR" i="1" dirty="0" smtClean="0">
                <a:solidFill>
                  <a:schemeClr val="tx1"/>
                </a:solidFill>
                <a:latin typeface="Symbol" pitchFamily="18" charset="2"/>
                <a:ea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= 9</a:t>
            </a:r>
          </a:p>
          <a:p>
            <a:pPr>
              <a:lnSpc>
                <a:spcPct val="150000"/>
              </a:lnSpc>
            </a:pPr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	       2- le lamage de diamètre </a:t>
            </a:r>
            <a:r>
              <a:rPr lang="fr-FR" i="1" dirty="0" smtClean="0">
                <a:solidFill>
                  <a:schemeClr val="tx1"/>
                </a:solidFill>
                <a:latin typeface="Symbol" pitchFamily="18" charset="2"/>
                <a:ea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= 18  et de profondeur 9 </a:t>
            </a:r>
            <a:endParaRPr lang="fr-FR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0" name="Connecteur droit avec flèche 49"/>
          <p:cNvCxnSpPr/>
          <p:nvPr/>
        </p:nvCxnSpPr>
        <p:spPr>
          <a:xfrm flipV="1">
            <a:off x="3779912" y="4437112"/>
            <a:ext cx="1872208" cy="115212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3779912" y="5445224"/>
            <a:ext cx="1872208" cy="115212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5652120" y="4437112"/>
            <a:ext cx="0" cy="100811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>
            <a:off x="3779912" y="5589240"/>
            <a:ext cx="0" cy="100811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flipH="1" flipV="1">
            <a:off x="1907704" y="4509120"/>
            <a:ext cx="1872208" cy="108012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/>
          <p:nvPr/>
        </p:nvCxnSpPr>
        <p:spPr>
          <a:xfrm flipV="1">
            <a:off x="1907704" y="3356992"/>
            <a:ext cx="1872208" cy="115212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 flipH="1" flipV="1">
            <a:off x="3779912" y="3356992"/>
            <a:ext cx="1872208" cy="108012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 flipH="1" flipV="1">
            <a:off x="971600" y="5013176"/>
            <a:ext cx="2808312" cy="158417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>
            <a:off x="971600" y="3356992"/>
            <a:ext cx="0" cy="172819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flipH="1" flipV="1">
            <a:off x="971600" y="3356992"/>
            <a:ext cx="936104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>
            <a:off x="1907704" y="3861048"/>
            <a:ext cx="0" cy="6480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>
            <a:off x="3779912" y="2708920"/>
            <a:ext cx="0" cy="6480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/>
          <p:cNvCxnSpPr/>
          <p:nvPr/>
        </p:nvCxnSpPr>
        <p:spPr>
          <a:xfrm flipV="1">
            <a:off x="3419872" y="2708920"/>
            <a:ext cx="360040" cy="21602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>
            <a:off x="3419872" y="2924944"/>
            <a:ext cx="0" cy="2160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/>
          <p:nvPr/>
        </p:nvCxnSpPr>
        <p:spPr>
          <a:xfrm flipV="1">
            <a:off x="2339752" y="3140968"/>
            <a:ext cx="1080120" cy="64807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/>
          <p:cNvCxnSpPr/>
          <p:nvPr/>
        </p:nvCxnSpPr>
        <p:spPr>
          <a:xfrm>
            <a:off x="2339752" y="3573016"/>
            <a:ext cx="0" cy="2160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/>
          <p:cNvCxnSpPr/>
          <p:nvPr/>
        </p:nvCxnSpPr>
        <p:spPr>
          <a:xfrm flipV="1">
            <a:off x="1907704" y="3573016"/>
            <a:ext cx="432048" cy="28803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avec flèche 93"/>
          <p:cNvCxnSpPr/>
          <p:nvPr/>
        </p:nvCxnSpPr>
        <p:spPr>
          <a:xfrm flipV="1">
            <a:off x="1043608" y="3068960"/>
            <a:ext cx="432048" cy="28803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/>
          <p:cNvCxnSpPr/>
          <p:nvPr/>
        </p:nvCxnSpPr>
        <p:spPr>
          <a:xfrm flipH="1" flipV="1">
            <a:off x="1403648" y="3068960"/>
            <a:ext cx="936104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/>
          <p:cNvCxnSpPr/>
          <p:nvPr/>
        </p:nvCxnSpPr>
        <p:spPr>
          <a:xfrm flipH="1" flipV="1">
            <a:off x="2555776" y="2420888"/>
            <a:ext cx="936104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avec flèche 96"/>
          <p:cNvCxnSpPr/>
          <p:nvPr/>
        </p:nvCxnSpPr>
        <p:spPr>
          <a:xfrm flipV="1">
            <a:off x="2555776" y="2204864"/>
            <a:ext cx="360040" cy="21602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/>
          <p:cNvCxnSpPr/>
          <p:nvPr/>
        </p:nvCxnSpPr>
        <p:spPr>
          <a:xfrm flipH="1" flipV="1">
            <a:off x="2843808" y="2204864"/>
            <a:ext cx="936104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/>
          <p:cNvCxnSpPr/>
          <p:nvPr/>
        </p:nvCxnSpPr>
        <p:spPr>
          <a:xfrm flipH="1" flipV="1">
            <a:off x="2483768" y="2636912"/>
            <a:ext cx="936104" cy="5040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99"/>
          <p:cNvCxnSpPr/>
          <p:nvPr/>
        </p:nvCxnSpPr>
        <p:spPr>
          <a:xfrm>
            <a:off x="2555776" y="2420888"/>
            <a:ext cx="0" cy="2160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avec flèche 101"/>
          <p:cNvCxnSpPr/>
          <p:nvPr/>
        </p:nvCxnSpPr>
        <p:spPr>
          <a:xfrm flipV="1">
            <a:off x="1619672" y="2636912"/>
            <a:ext cx="936104" cy="57606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8" name="Picture 5" descr="C:\Users\bruned\Desktop\PHOTOS\2015-09-08\SAM_79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293096"/>
            <a:ext cx="2362893" cy="1772689"/>
          </a:xfrm>
          <a:prstGeom prst="rect">
            <a:avLst/>
          </a:prstGeom>
          <a:noFill/>
        </p:spPr>
      </p:pic>
      <p:sp>
        <p:nvSpPr>
          <p:cNvPr id="76" name="Accolade ouvrante 75"/>
          <p:cNvSpPr/>
          <p:nvPr/>
        </p:nvSpPr>
        <p:spPr>
          <a:xfrm flipH="1">
            <a:off x="7596336" y="908720"/>
            <a:ext cx="360040" cy="648072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Forme libre 77"/>
          <p:cNvSpPr/>
          <p:nvPr/>
        </p:nvSpPr>
        <p:spPr>
          <a:xfrm>
            <a:off x="7884369" y="1124744"/>
            <a:ext cx="669082" cy="4071183"/>
          </a:xfrm>
          <a:custGeom>
            <a:avLst/>
            <a:gdLst>
              <a:gd name="connsiteX0" fmla="*/ 42092 w 661217"/>
              <a:gd name="connsiteY0" fmla="*/ 56269 h 3794871"/>
              <a:gd name="connsiteX1" fmla="*/ 99242 w 661217"/>
              <a:gd name="connsiteY1" fmla="*/ 113419 h 3794871"/>
              <a:gd name="connsiteX2" fmla="*/ 127817 w 661217"/>
              <a:gd name="connsiteY2" fmla="*/ 161044 h 3794871"/>
              <a:gd name="connsiteX3" fmla="*/ 165917 w 661217"/>
              <a:gd name="connsiteY3" fmla="*/ 208669 h 3794871"/>
              <a:gd name="connsiteX4" fmla="*/ 223067 w 661217"/>
              <a:gd name="connsiteY4" fmla="*/ 265819 h 3794871"/>
              <a:gd name="connsiteX5" fmla="*/ 251642 w 661217"/>
              <a:gd name="connsiteY5" fmla="*/ 313444 h 3794871"/>
              <a:gd name="connsiteX6" fmla="*/ 289742 w 661217"/>
              <a:gd name="connsiteY6" fmla="*/ 361069 h 3794871"/>
              <a:gd name="connsiteX7" fmla="*/ 308792 w 661217"/>
              <a:gd name="connsiteY7" fmla="*/ 389644 h 3794871"/>
              <a:gd name="connsiteX8" fmla="*/ 337367 w 661217"/>
              <a:gd name="connsiteY8" fmla="*/ 408694 h 3794871"/>
              <a:gd name="connsiteX9" fmla="*/ 404042 w 661217"/>
              <a:gd name="connsiteY9" fmla="*/ 494419 h 3794871"/>
              <a:gd name="connsiteX10" fmla="*/ 451667 w 661217"/>
              <a:gd name="connsiteY10" fmla="*/ 551569 h 3794871"/>
              <a:gd name="connsiteX11" fmla="*/ 470717 w 661217"/>
              <a:gd name="connsiteY11" fmla="*/ 580144 h 3794871"/>
              <a:gd name="connsiteX12" fmla="*/ 499292 w 661217"/>
              <a:gd name="connsiteY12" fmla="*/ 618244 h 3794871"/>
              <a:gd name="connsiteX13" fmla="*/ 527867 w 661217"/>
              <a:gd name="connsiteY13" fmla="*/ 665869 h 3794871"/>
              <a:gd name="connsiteX14" fmla="*/ 537392 w 661217"/>
              <a:gd name="connsiteY14" fmla="*/ 703969 h 3794871"/>
              <a:gd name="connsiteX15" fmla="*/ 556442 w 661217"/>
              <a:gd name="connsiteY15" fmla="*/ 732544 h 3794871"/>
              <a:gd name="connsiteX16" fmla="*/ 594542 w 661217"/>
              <a:gd name="connsiteY16" fmla="*/ 856369 h 3794871"/>
              <a:gd name="connsiteX17" fmla="*/ 613592 w 661217"/>
              <a:gd name="connsiteY17" fmla="*/ 951619 h 3794871"/>
              <a:gd name="connsiteX18" fmla="*/ 642167 w 661217"/>
              <a:gd name="connsiteY18" fmla="*/ 1084969 h 3794871"/>
              <a:gd name="connsiteX19" fmla="*/ 661217 w 661217"/>
              <a:gd name="connsiteY19" fmla="*/ 1265944 h 3794871"/>
              <a:gd name="connsiteX20" fmla="*/ 651692 w 661217"/>
              <a:gd name="connsiteY20" fmla="*/ 1694569 h 3794871"/>
              <a:gd name="connsiteX21" fmla="*/ 632642 w 661217"/>
              <a:gd name="connsiteY21" fmla="*/ 1742194 h 3794871"/>
              <a:gd name="connsiteX22" fmla="*/ 604067 w 661217"/>
              <a:gd name="connsiteY22" fmla="*/ 1866019 h 3794871"/>
              <a:gd name="connsiteX23" fmla="*/ 594542 w 661217"/>
              <a:gd name="connsiteY23" fmla="*/ 1894594 h 3794871"/>
              <a:gd name="connsiteX24" fmla="*/ 585017 w 661217"/>
              <a:gd name="connsiteY24" fmla="*/ 1951744 h 3794871"/>
              <a:gd name="connsiteX25" fmla="*/ 556442 w 661217"/>
              <a:gd name="connsiteY25" fmla="*/ 1989844 h 3794871"/>
              <a:gd name="connsiteX26" fmla="*/ 546917 w 661217"/>
              <a:gd name="connsiteY26" fmla="*/ 2018419 h 3794871"/>
              <a:gd name="connsiteX27" fmla="*/ 518342 w 661217"/>
              <a:gd name="connsiteY27" fmla="*/ 2094619 h 3794871"/>
              <a:gd name="connsiteX28" fmla="*/ 508817 w 661217"/>
              <a:gd name="connsiteY28" fmla="*/ 2142244 h 3794871"/>
              <a:gd name="connsiteX29" fmla="*/ 489767 w 661217"/>
              <a:gd name="connsiteY29" fmla="*/ 2170819 h 3794871"/>
              <a:gd name="connsiteX30" fmla="*/ 480242 w 661217"/>
              <a:gd name="connsiteY30" fmla="*/ 2199394 h 3794871"/>
              <a:gd name="connsiteX31" fmla="*/ 461192 w 661217"/>
              <a:gd name="connsiteY31" fmla="*/ 2237494 h 3794871"/>
              <a:gd name="connsiteX32" fmla="*/ 442142 w 661217"/>
              <a:gd name="connsiteY32" fmla="*/ 2304169 h 3794871"/>
              <a:gd name="connsiteX33" fmla="*/ 423092 w 661217"/>
              <a:gd name="connsiteY33" fmla="*/ 2351794 h 3794871"/>
              <a:gd name="connsiteX34" fmla="*/ 413567 w 661217"/>
              <a:gd name="connsiteY34" fmla="*/ 2380369 h 3794871"/>
              <a:gd name="connsiteX35" fmla="*/ 394517 w 661217"/>
              <a:gd name="connsiteY35" fmla="*/ 2408944 h 3794871"/>
              <a:gd name="connsiteX36" fmla="*/ 365942 w 661217"/>
              <a:gd name="connsiteY36" fmla="*/ 2466094 h 3794871"/>
              <a:gd name="connsiteX37" fmla="*/ 318317 w 661217"/>
              <a:gd name="connsiteY37" fmla="*/ 2580394 h 3794871"/>
              <a:gd name="connsiteX38" fmla="*/ 318317 w 661217"/>
              <a:gd name="connsiteY38" fmla="*/ 2580394 h 3794871"/>
              <a:gd name="connsiteX39" fmla="*/ 308792 w 661217"/>
              <a:gd name="connsiteY39" fmla="*/ 2608969 h 3794871"/>
              <a:gd name="connsiteX40" fmla="*/ 299267 w 661217"/>
              <a:gd name="connsiteY40" fmla="*/ 2647069 h 3794871"/>
              <a:gd name="connsiteX41" fmla="*/ 270692 w 661217"/>
              <a:gd name="connsiteY41" fmla="*/ 2704219 h 3794871"/>
              <a:gd name="connsiteX42" fmla="*/ 261167 w 661217"/>
              <a:gd name="connsiteY42" fmla="*/ 2751844 h 3794871"/>
              <a:gd name="connsiteX43" fmla="*/ 251642 w 661217"/>
              <a:gd name="connsiteY43" fmla="*/ 2780419 h 3794871"/>
              <a:gd name="connsiteX44" fmla="*/ 232592 w 661217"/>
              <a:gd name="connsiteY44" fmla="*/ 2885194 h 3794871"/>
              <a:gd name="connsiteX45" fmla="*/ 223067 w 661217"/>
              <a:gd name="connsiteY45" fmla="*/ 2999494 h 3794871"/>
              <a:gd name="connsiteX46" fmla="*/ 204017 w 661217"/>
              <a:gd name="connsiteY46" fmla="*/ 3066169 h 3794871"/>
              <a:gd name="connsiteX47" fmla="*/ 194492 w 661217"/>
              <a:gd name="connsiteY47" fmla="*/ 3266194 h 3794871"/>
              <a:gd name="connsiteX48" fmla="*/ 175442 w 661217"/>
              <a:gd name="connsiteY48" fmla="*/ 3304294 h 3794871"/>
              <a:gd name="connsiteX49" fmla="*/ 165917 w 661217"/>
              <a:gd name="connsiteY49" fmla="*/ 3523369 h 3794871"/>
              <a:gd name="connsiteX50" fmla="*/ 156392 w 661217"/>
              <a:gd name="connsiteY50" fmla="*/ 3675769 h 3794871"/>
              <a:gd name="connsiteX51" fmla="*/ 146867 w 661217"/>
              <a:gd name="connsiteY51" fmla="*/ 3732919 h 3794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61217" h="3794871">
                <a:moveTo>
                  <a:pt x="42092" y="56269"/>
                </a:moveTo>
                <a:cubicBezTo>
                  <a:pt x="107434" y="154282"/>
                  <a:pt x="0" y="0"/>
                  <a:pt x="99242" y="113419"/>
                </a:cubicBezTo>
                <a:cubicBezTo>
                  <a:pt x="111433" y="127352"/>
                  <a:pt x="117200" y="145877"/>
                  <a:pt x="127817" y="161044"/>
                </a:cubicBezTo>
                <a:cubicBezTo>
                  <a:pt x="139475" y="177699"/>
                  <a:pt x="152242" y="193626"/>
                  <a:pt x="165917" y="208669"/>
                </a:cubicBezTo>
                <a:cubicBezTo>
                  <a:pt x="184039" y="228604"/>
                  <a:pt x="206007" y="244968"/>
                  <a:pt x="223067" y="265819"/>
                </a:cubicBezTo>
                <a:cubicBezTo>
                  <a:pt x="234790" y="280147"/>
                  <a:pt x="241025" y="298277"/>
                  <a:pt x="251642" y="313444"/>
                </a:cubicBezTo>
                <a:cubicBezTo>
                  <a:pt x="263300" y="330099"/>
                  <a:pt x="277544" y="344805"/>
                  <a:pt x="289742" y="361069"/>
                </a:cubicBezTo>
                <a:cubicBezTo>
                  <a:pt x="296611" y="370227"/>
                  <a:pt x="300697" y="381549"/>
                  <a:pt x="308792" y="389644"/>
                </a:cubicBezTo>
                <a:cubicBezTo>
                  <a:pt x="316887" y="397739"/>
                  <a:pt x="329666" y="400223"/>
                  <a:pt x="337367" y="408694"/>
                </a:cubicBezTo>
                <a:cubicBezTo>
                  <a:pt x="361718" y="435480"/>
                  <a:pt x="381428" y="466151"/>
                  <a:pt x="404042" y="494419"/>
                </a:cubicBezTo>
                <a:cubicBezTo>
                  <a:pt x="419533" y="513783"/>
                  <a:pt x="437912" y="530936"/>
                  <a:pt x="451667" y="551569"/>
                </a:cubicBezTo>
                <a:cubicBezTo>
                  <a:pt x="458017" y="561094"/>
                  <a:pt x="464063" y="570829"/>
                  <a:pt x="470717" y="580144"/>
                </a:cubicBezTo>
                <a:cubicBezTo>
                  <a:pt x="479944" y="593062"/>
                  <a:pt x="490486" y="605035"/>
                  <a:pt x="499292" y="618244"/>
                </a:cubicBezTo>
                <a:cubicBezTo>
                  <a:pt x="509561" y="633648"/>
                  <a:pt x="518342" y="649994"/>
                  <a:pt x="527867" y="665869"/>
                </a:cubicBezTo>
                <a:cubicBezTo>
                  <a:pt x="531042" y="678569"/>
                  <a:pt x="532235" y="691937"/>
                  <a:pt x="537392" y="703969"/>
                </a:cubicBezTo>
                <a:cubicBezTo>
                  <a:pt x="541901" y="714491"/>
                  <a:pt x="553430" y="721500"/>
                  <a:pt x="556442" y="732544"/>
                </a:cubicBezTo>
                <a:cubicBezTo>
                  <a:pt x="593876" y="869802"/>
                  <a:pt x="534273" y="755920"/>
                  <a:pt x="594542" y="856369"/>
                </a:cubicBezTo>
                <a:cubicBezTo>
                  <a:pt x="600892" y="888119"/>
                  <a:pt x="605739" y="920207"/>
                  <a:pt x="613592" y="951619"/>
                </a:cubicBezTo>
                <a:cubicBezTo>
                  <a:pt x="627474" y="1007147"/>
                  <a:pt x="629197" y="1011470"/>
                  <a:pt x="642167" y="1084969"/>
                </a:cubicBezTo>
                <a:cubicBezTo>
                  <a:pt x="653955" y="1151769"/>
                  <a:pt x="655181" y="1193510"/>
                  <a:pt x="661217" y="1265944"/>
                </a:cubicBezTo>
                <a:cubicBezTo>
                  <a:pt x="658042" y="1408819"/>
                  <a:pt x="660251" y="1551915"/>
                  <a:pt x="651692" y="1694569"/>
                </a:cubicBezTo>
                <a:cubicBezTo>
                  <a:pt x="650668" y="1711636"/>
                  <a:pt x="636487" y="1725534"/>
                  <a:pt x="632642" y="1742194"/>
                </a:cubicBezTo>
                <a:cubicBezTo>
                  <a:pt x="591100" y="1922208"/>
                  <a:pt x="652593" y="1736617"/>
                  <a:pt x="604067" y="1866019"/>
                </a:cubicBezTo>
                <a:cubicBezTo>
                  <a:pt x="600542" y="1875420"/>
                  <a:pt x="596720" y="1884793"/>
                  <a:pt x="594542" y="1894594"/>
                </a:cubicBezTo>
                <a:cubicBezTo>
                  <a:pt x="590352" y="1913447"/>
                  <a:pt x="592190" y="1933813"/>
                  <a:pt x="585017" y="1951744"/>
                </a:cubicBezTo>
                <a:cubicBezTo>
                  <a:pt x="579121" y="1966484"/>
                  <a:pt x="565967" y="1977144"/>
                  <a:pt x="556442" y="1989844"/>
                </a:cubicBezTo>
                <a:cubicBezTo>
                  <a:pt x="553267" y="1999369"/>
                  <a:pt x="550442" y="2009018"/>
                  <a:pt x="546917" y="2018419"/>
                </a:cubicBezTo>
                <a:cubicBezTo>
                  <a:pt x="540362" y="2035900"/>
                  <a:pt x="523747" y="2072999"/>
                  <a:pt x="518342" y="2094619"/>
                </a:cubicBezTo>
                <a:cubicBezTo>
                  <a:pt x="514415" y="2110325"/>
                  <a:pt x="514501" y="2127085"/>
                  <a:pt x="508817" y="2142244"/>
                </a:cubicBezTo>
                <a:cubicBezTo>
                  <a:pt x="504797" y="2152963"/>
                  <a:pt x="494887" y="2160580"/>
                  <a:pt x="489767" y="2170819"/>
                </a:cubicBezTo>
                <a:cubicBezTo>
                  <a:pt x="485277" y="2179799"/>
                  <a:pt x="484197" y="2190166"/>
                  <a:pt x="480242" y="2199394"/>
                </a:cubicBezTo>
                <a:cubicBezTo>
                  <a:pt x="474649" y="2212445"/>
                  <a:pt x="466785" y="2224443"/>
                  <a:pt x="461192" y="2237494"/>
                </a:cubicBezTo>
                <a:cubicBezTo>
                  <a:pt x="447433" y="2269599"/>
                  <a:pt x="454226" y="2267918"/>
                  <a:pt x="442142" y="2304169"/>
                </a:cubicBezTo>
                <a:cubicBezTo>
                  <a:pt x="436735" y="2320389"/>
                  <a:pt x="429095" y="2335785"/>
                  <a:pt x="423092" y="2351794"/>
                </a:cubicBezTo>
                <a:cubicBezTo>
                  <a:pt x="419567" y="2361195"/>
                  <a:pt x="418057" y="2371389"/>
                  <a:pt x="413567" y="2380369"/>
                </a:cubicBezTo>
                <a:cubicBezTo>
                  <a:pt x="408447" y="2390608"/>
                  <a:pt x="399637" y="2398705"/>
                  <a:pt x="394517" y="2408944"/>
                </a:cubicBezTo>
                <a:cubicBezTo>
                  <a:pt x="355082" y="2487814"/>
                  <a:pt x="420537" y="2384202"/>
                  <a:pt x="365942" y="2466094"/>
                </a:cubicBezTo>
                <a:cubicBezTo>
                  <a:pt x="349529" y="2531744"/>
                  <a:pt x="362271" y="2492485"/>
                  <a:pt x="318317" y="2580394"/>
                </a:cubicBezTo>
                <a:lnTo>
                  <a:pt x="318317" y="2580394"/>
                </a:lnTo>
                <a:cubicBezTo>
                  <a:pt x="315142" y="2589919"/>
                  <a:pt x="311550" y="2599315"/>
                  <a:pt x="308792" y="2608969"/>
                </a:cubicBezTo>
                <a:cubicBezTo>
                  <a:pt x="305196" y="2621556"/>
                  <a:pt x="304424" y="2635037"/>
                  <a:pt x="299267" y="2647069"/>
                </a:cubicBezTo>
                <a:cubicBezTo>
                  <a:pt x="271331" y="2712254"/>
                  <a:pt x="286746" y="2640002"/>
                  <a:pt x="270692" y="2704219"/>
                </a:cubicBezTo>
                <a:cubicBezTo>
                  <a:pt x="266765" y="2719925"/>
                  <a:pt x="265094" y="2736138"/>
                  <a:pt x="261167" y="2751844"/>
                </a:cubicBezTo>
                <a:cubicBezTo>
                  <a:pt x="258732" y="2761584"/>
                  <a:pt x="254077" y="2770679"/>
                  <a:pt x="251642" y="2780419"/>
                </a:cubicBezTo>
                <a:cubicBezTo>
                  <a:pt x="247121" y="2798502"/>
                  <a:pt x="234290" y="2869908"/>
                  <a:pt x="232592" y="2885194"/>
                </a:cubicBezTo>
                <a:cubicBezTo>
                  <a:pt x="228370" y="2923192"/>
                  <a:pt x="227809" y="2961557"/>
                  <a:pt x="223067" y="2999494"/>
                </a:cubicBezTo>
                <a:cubicBezTo>
                  <a:pt x="220675" y="3018630"/>
                  <a:pt x="210343" y="3047190"/>
                  <a:pt x="204017" y="3066169"/>
                </a:cubicBezTo>
                <a:cubicBezTo>
                  <a:pt x="200842" y="3132844"/>
                  <a:pt x="202445" y="3199919"/>
                  <a:pt x="194492" y="3266194"/>
                </a:cubicBezTo>
                <a:cubicBezTo>
                  <a:pt x="192800" y="3280292"/>
                  <a:pt x="177010" y="3290182"/>
                  <a:pt x="175442" y="3304294"/>
                </a:cubicBezTo>
                <a:cubicBezTo>
                  <a:pt x="167370" y="3376941"/>
                  <a:pt x="169660" y="3450371"/>
                  <a:pt x="165917" y="3523369"/>
                </a:cubicBezTo>
                <a:cubicBezTo>
                  <a:pt x="163310" y="3574201"/>
                  <a:pt x="161720" y="3625150"/>
                  <a:pt x="156392" y="3675769"/>
                </a:cubicBezTo>
                <a:cubicBezTo>
                  <a:pt x="143855" y="3794871"/>
                  <a:pt x="146867" y="3616995"/>
                  <a:pt x="146867" y="3732919"/>
                </a:cubicBezTo>
              </a:path>
            </a:pathLst>
          </a:cu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58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</TotalTime>
  <Words>209</Words>
  <Application>Microsoft Office PowerPoint</Application>
  <PresentationFormat>Affichage à l'écran (4:3)</PresentationFormat>
  <Paragraphs>55</Paragraphs>
  <Slides>10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Arial</vt:lpstr>
      <vt:lpstr>Arial Rounded MT Bold</vt:lpstr>
      <vt:lpstr>Calibri</vt:lpstr>
      <vt:lpstr>Cambria</vt:lpstr>
      <vt:lpstr>Segoe UI</vt:lpstr>
      <vt:lpstr>Symbol</vt:lpstr>
      <vt:lpstr>Times New Roman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RVD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Herve</dc:creator>
  <cp:lastModifiedBy>BRUNED</cp:lastModifiedBy>
  <cp:revision>199</cp:revision>
  <cp:lastPrinted>2016-09-08T13:38:47Z</cp:lastPrinted>
  <dcterms:created xsi:type="dcterms:W3CDTF">2005-09-13T20:36:54Z</dcterms:created>
  <dcterms:modified xsi:type="dcterms:W3CDTF">2020-10-21T12:26:16Z</dcterms:modified>
</cp:coreProperties>
</file>