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29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C9900"/>
    <a:srgbClr val="FFFF00"/>
    <a:srgbClr val="FFB5A3"/>
    <a:srgbClr val="009900"/>
    <a:srgbClr val="DFDA0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687" autoAdjust="0"/>
  </p:normalViewPr>
  <p:slideViewPr>
    <p:cSldViewPr>
      <p:cViewPr varScale="1">
        <p:scale>
          <a:sx n="84" d="100"/>
          <a:sy n="84" d="100"/>
        </p:scale>
        <p:origin x="147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987762E8-13B6-4A1C-9C8C-D63441606F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B29F6DAF-D2D6-48CF-A11C-6FCA040A0F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8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2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30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3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4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19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5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6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6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696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7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48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8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382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9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1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C78D-D9F3-4D66-B983-F3242C967545}" type="slidenum">
              <a:rPr lang="fr-FR"/>
              <a:pPr/>
              <a:t>10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41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92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77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54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6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8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89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11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23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DA0ADDF-29AC-4820-A88F-806854B867E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Text Box 258"/>
          <p:cNvSpPr txBox="1">
            <a:spLocks noChangeArrowheads="1"/>
          </p:cNvSpPr>
          <p:nvPr userDrawn="1"/>
        </p:nvSpPr>
        <p:spPr bwMode="auto">
          <a:xfrm>
            <a:off x="3419872" y="18356"/>
            <a:ext cx="5663615" cy="31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400" b="1" i="1" dirty="0" smtClean="0">
                <a:effectLst/>
                <a:latin typeface="Cambria"/>
                <a:ea typeface="Calibri"/>
                <a:cs typeface="Segoe UI"/>
              </a:rPr>
              <a:t>Module </a:t>
            </a:r>
            <a:r>
              <a:rPr lang="fr-FR" sz="1400" b="1" i="1" dirty="0">
                <a:effectLst/>
                <a:latin typeface="Cambria"/>
                <a:ea typeface="Calibri"/>
                <a:cs typeface="Segoe UI"/>
              </a:rPr>
              <a:t>1 : </a:t>
            </a:r>
            <a:r>
              <a:rPr lang="fr-FR" sz="1400" b="1" i="1" dirty="0" smtClean="0">
                <a:effectLst/>
                <a:latin typeface="Cambria"/>
                <a:ea typeface="Calibri"/>
                <a:cs typeface="Segoe UI"/>
              </a:rPr>
              <a:t> Perspectives </a:t>
            </a:r>
            <a:r>
              <a:rPr lang="fr-FR" sz="1400" b="1" i="1" dirty="0">
                <a:effectLst/>
                <a:latin typeface="Cambria"/>
                <a:ea typeface="Calibri"/>
                <a:cs typeface="Segoe UI"/>
              </a:rPr>
              <a:t>et Projections</a:t>
            </a:r>
            <a:endParaRPr lang="fr-FR" sz="1400" dirty="0">
              <a:effectLst/>
              <a:latin typeface="Segoe U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873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EDE125-E37A-4BCB-9B06-7C3B6B90E47B}" type="datetimeFigureOut">
              <a:rPr lang="fr-FR" smtClean="0"/>
              <a:t>21/10/2020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0ADDF-29AC-4820-A88F-806854B867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54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Espace réservé du titre 1"/>
          <p:cNvSpPr>
            <a:spLocks noGrp="1"/>
          </p:cNvSpPr>
          <p:nvPr>
            <p:ph type="title"/>
          </p:nvPr>
        </p:nvSpPr>
        <p:spPr>
          <a:xfrm>
            <a:off x="1951080" y="238061"/>
            <a:ext cx="6869392" cy="7200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pic>
        <p:nvPicPr>
          <p:cNvPr id="26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0806"/>
            <a:ext cx="1420813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Connecteur droit 28"/>
          <p:cNvCxnSpPr/>
          <p:nvPr userDrawn="1"/>
        </p:nvCxnSpPr>
        <p:spPr>
          <a:xfrm>
            <a:off x="2051720" y="764704"/>
            <a:ext cx="6840760" cy="0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 userDrawn="1"/>
        </p:nvSpPr>
        <p:spPr>
          <a:xfrm>
            <a:off x="8820472" y="0"/>
            <a:ext cx="323528" cy="4725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9933"/>
                </a:solidFill>
              </a:defRPr>
            </a:lvl1pPr>
          </a:lstStyle>
          <a:p>
            <a:fld id="{BDA0ADDF-29AC-4820-A88F-806854B867E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860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ADDF-29AC-4820-A88F-806854B867EF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4" name="Picture 6" descr="fleche_1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92" y="1731317"/>
            <a:ext cx="68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9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71600" y="1016149"/>
            <a:ext cx="73202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EXEMPLE 1:</a:t>
            </a:r>
          </a:p>
          <a:p>
            <a:pPr eaLnBrk="1" hangingPunct="1"/>
            <a:endParaRPr lang="fr-FR" b="0" dirty="0" smtClean="0">
              <a:latin typeface="Arial Rounded MT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0148" y="1672492"/>
            <a:ext cx="7104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ct val="50000"/>
              </a:spcBef>
            </a:pPr>
            <a:r>
              <a:rPr lang="fr-FR" b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Commençons par la pièce </a:t>
            </a:r>
            <a:r>
              <a:rPr lang="fr-FR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suivante:</a:t>
            </a:r>
            <a:endParaRPr lang="fr-F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6996" y="5027815"/>
            <a:ext cx="7104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ct val="50000"/>
              </a:spcBef>
            </a:pPr>
            <a:r>
              <a:rPr lang="fr-FR" sz="28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Nous allons faire le dessin à main levée</a:t>
            </a:r>
            <a:endParaRPr lang="fr-FR" sz="28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682811"/>
            <a:ext cx="2834640" cy="2125980"/>
          </a:xfrm>
          <a:prstGeom prst="rect">
            <a:avLst/>
          </a:prstGeom>
          <a:noFill/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22803" y="315317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892" y="553819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dirty="0">
                <a:solidFill>
                  <a:srgbClr val="1A1A1A"/>
                </a:solidFill>
                <a:latin typeface="robotocondensedregular"/>
              </a:rPr>
              <a:t>Le dessin à main levée est une technique d'exécution sans </a:t>
            </a:r>
            <a:r>
              <a:rPr lang="fr-FR" b="0" dirty="0" smtClean="0">
                <a:solidFill>
                  <a:srgbClr val="1A1A1A"/>
                </a:solidFill>
                <a:latin typeface="robotocondensedregular"/>
              </a:rPr>
              <a:t>l’utilisation des instruments(règle, équerre, compas…)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3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43291" y="247108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2336429" y="1890951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6200000">
            <a:off x="1469841" y="3218791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7129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Enfin on effectue la cotation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572000" y="4869160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5724128" y="4797152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1763688" y="4293096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1763688" y="2636912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3995936" y="5877272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 flipV="1">
            <a:off x="4716016" y="2132856"/>
            <a:ext cx="1872208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3779912" y="2060848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339752" y="2924944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3275856" y="4077072"/>
            <a:ext cx="1368152" cy="7920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724128" y="4293096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5724128" y="5301208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2339752" y="4581128"/>
            <a:ext cx="2232248" cy="129614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>
            <a:off x="6588224" y="4293096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H="1">
            <a:off x="5724128" y="4797152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H="1">
            <a:off x="5148064" y="4509120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4572000" y="4869160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1907704" y="2708920"/>
            <a:ext cx="8384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2"/>
          <p:cNvSpPr txBox="1">
            <a:spLocks noChangeArrowheads="1"/>
          </p:cNvSpPr>
          <p:nvPr/>
        </p:nvSpPr>
        <p:spPr bwMode="auto">
          <a:xfrm>
            <a:off x="179512" y="5157192"/>
            <a:ext cx="165618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Ligne d’attache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4" name="Connecteur droit avec flèche 73"/>
          <p:cNvCxnSpPr/>
          <p:nvPr/>
        </p:nvCxnSpPr>
        <p:spPr>
          <a:xfrm>
            <a:off x="2339752" y="2204864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1763688" y="1916832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H="1" flipV="1">
            <a:off x="1763688" y="2060848"/>
            <a:ext cx="576064" cy="288032"/>
          </a:xfrm>
          <a:prstGeom prst="straightConnector1">
            <a:avLst/>
          </a:prstGeom>
          <a:ln w="19050">
            <a:solidFill>
              <a:srgbClr val="FF33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2"/>
          <p:cNvSpPr txBox="1">
            <a:spLocks noChangeArrowheads="1"/>
          </p:cNvSpPr>
          <p:nvPr/>
        </p:nvSpPr>
        <p:spPr bwMode="auto">
          <a:xfrm rot="1603066">
            <a:off x="1829438" y="1881864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lang="fr-FR" sz="1800" i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2" name="Connecteur droit avec flèche 91"/>
          <p:cNvCxnSpPr/>
          <p:nvPr/>
        </p:nvCxnSpPr>
        <p:spPr>
          <a:xfrm>
            <a:off x="395536" y="5517232"/>
            <a:ext cx="1368152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H="1">
            <a:off x="1763688" y="4365104"/>
            <a:ext cx="72008" cy="1152128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"/>
          <p:cNvSpPr txBox="1">
            <a:spLocks noChangeArrowheads="1"/>
          </p:cNvSpPr>
          <p:nvPr/>
        </p:nvSpPr>
        <p:spPr bwMode="auto">
          <a:xfrm>
            <a:off x="251520" y="1556792"/>
            <a:ext cx="165618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Ligne de cote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3" name="Connecteur droit avec flèche 102"/>
          <p:cNvCxnSpPr/>
          <p:nvPr/>
        </p:nvCxnSpPr>
        <p:spPr>
          <a:xfrm>
            <a:off x="251520" y="1916832"/>
            <a:ext cx="1368152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 flipV="1">
            <a:off x="755576" y="1916832"/>
            <a:ext cx="1152128" cy="129614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2"/>
          <p:cNvSpPr txBox="1">
            <a:spLocks noChangeArrowheads="1"/>
          </p:cNvSpPr>
          <p:nvPr/>
        </p:nvSpPr>
        <p:spPr bwMode="auto">
          <a:xfrm>
            <a:off x="323528" y="3717032"/>
            <a:ext cx="1296144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Cote (mm)</a:t>
            </a:r>
            <a:endParaRPr lang="fr-FR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0" name="Connecteur droit avec flèche 109"/>
          <p:cNvCxnSpPr/>
          <p:nvPr/>
        </p:nvCxnSpPr>
        <p:spPr>
          <a:xfrm>
            <a:off x="395536" y="4077072"/>
            <a:ext cx="1008112" cy="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 flipH="1">
            <a:off x="1403648" y="3573016"/>
            <a:ext cx="216024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/>
          <p:nvPr/>
        </p:nvCxnSpPr>
        <p:spPr>
          <a:xfrm>
            <a:off x="1907704" y="4365104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2339752" y="4581128"/>
            <a:ext cx="0" cy="720080"/>
          </a:xfrm>
          <a:prstGeom prst="straightConnector1">
            <a:avLst/>
          </a:prstGeom>
          <a:ln w="1905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/>
          <p:cNvCxnSpPr/>
          <p:nvPr/>
        </p:nvCxnSpPr>
        <p:spPr>
          <a:xfrm flipH="1" flipV="1">
            <a:off x="1907704" y="4941168"/>
            <a:ext cx="432048" cy="216024"/>
          </a:xfrm>
          <a:prstGeom prst="straightConnector1">
            <a:avLst/>
          </a:prstGeom>
          <a:ln w="19050">
            <a:solidFill>
              <a:srgbClr val="FF33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2"/>
          <p:cNvSpPr txBox="1">
            <a:spLocks noChangeArrowheads="1"/>
          </p:cNvSpPr>
          <p:nvPr/>
        </p:nvSpPr>
        <p:spPr bwMode="auto">
          <a:xfrm rot="1603066">
            <a:off x="1829438" y="4618168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lang="fr-FR" sz="1800" i="1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 flipH="1" flipV="1">
            <a:off x="3203848" y="1772816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/>
          <p:nvPr/>
        </p:nvCxnSpPr>
        <p:spPr>
          <a:xfrm flipV="1">
            <a:off x="1907704" y="1844824"/>
            <a:ext cx="1440160" cy="86409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 flipV="1">
            <a:off x="6588224" y="3068960"/>
            <a:ext cx="0" cy="122413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 flipV="1">
            <a:off x="4716016" y="2060848"/>
            <a:ext cx="0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2"/>
          <p:cNvSpPr txBox="1">
            <a:spLocks noChangeArrowheads="1"/>
          </p:cNvSpPr>
          <p:nvPr/>
        </p:nvSpPr>
        <p:spPr bwMode="auto">
          <a:xfrm rot="1735330">
            <a:off x="5431913" y="2320032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39" name="Connecteur droit avec flèche 138"/>
          <p:cNvCxnSpPr/>
          <p:nvPr/>
        </p:nvCxnSpPr>
        <p:spPr>
          <a:xfrm flipV="1">
            <a:off x="3779912" y="908720"/>
            <a:ext cx="0" cy="1152128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 flipV="1">
            <a:off x="6588224" y="2564904"/>
            <a:ext cx="0" cy="504056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/>
          <p:nvPr/>
        </p:nvCxnSpPr>
        <p:spPr>
          <a:xfrm flipH="1" flipV="1">
            <a:off x="3779912" y="1052736"/>
            <a:ext cx="2808312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2"/>
          <p:cNvSpPr txBox="1">
            <a:spLocks noChangeArrowheads="1"/>
          </p:cNvSpPr>
          <p:nvPr/>
        </p:nvSpPr>
        <p:spPr bwMode="auto">
          <a:xfrm rot="1735330">
            <a:off x="5071873" y="1455936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5" name="Connecteur droit avec flèche 144"/>
          <p:cNvCxnSpPr/>
          <p:nvPr/>
        </p:nvCxnSpPr>
        <p:spPr>
          <a:xfrm flipH="1" flipV="1">
            <a:off x="4716016" y="2564904"/>
            <a:ext cx="2376264" cy="136815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H="1" flipV="1">
            <a:off x="6588224" y="429309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>
            <a:off x="7020272" y="3861048"/>
            <a:ext cx="0" cy="72008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2"/>
          <p:cNvSpPr txBox="1">
            <a:spLocks noChangeArrowheads="1"/>
          </p:cNvSpPr>
          <p:nvPr/>
        </p:nvSpPr>
        <p:spPr bwMode="auto">
          <a:xfrm rot="16200000">
            <a:off x="6582409" y="3866863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56" name="Connecteur droit avec flèche 155"/>
          <p:cNvCxnSpPr/>
          <p:nvPr/>
        </p:nvCxnSpPr>
        <p:spPr>
          <a:xfrm flipV="1">
            <a:off x="4499992" y="5805264"/>
            <a:ext cx="1224136" cy="792088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/>
          <p:nvPr/>
        </p:nvCxnSpPr>
        <p:spPr>
          <a:xfrm flipH="1" flipV="1">
            <a:off x="4067944" y="6165304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2"/>
          <p:cNvSpPr txBox="1">
            <a:spLocks noChangeArrowheads="1"/>
          </p:cNvSpPr>
          <p:nvPr/>
        </p:nvSpPr>
        <p:spPr bwMode="auto">
          <a:xfrm rot="1994649">
            <a:off x="4210288" y="6075015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63" name="Connecteur droit avec flèche 162"/>
          <p:cNvCxnSpPr/>
          <p:nvPr/>
        </p:nvCxnSpPr>
        <p:spPr>
          <a:xfrm flipH="1" flipV="1">
            <a:off x="5724128" y="5805264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avec flèche 163"/>
          <p:cNvCxnSpPr/>
          <p:nvPr/>
        </p:nvCxnSpPr>
        <p:spPr>
          <a:xfrm flipH="1" flipV="1">
            <a:off x="4572000" y="5877272"/>
            <a:ext cx="108012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/>
          <p:cNvCxnSpPr/>
          <p:nvPr/>
        </p:nvCxnSpPr>
        <p:spPr>
          <a:xfrm flipV="1">
            <a:off x="5508104" y="6021288"/>
            <a:ext cx="648072" cy="432048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2"/>
          <p:cNvSpPr txBox="1">
            <a:spLocks noChangeArrowheads="1"/>
          </p:cNvSpPr>
          <p:nvPr/>
        </p:nvSpPr>
        <p:spPr bwMode="auto">
          <a:xfrm rot="19497501">
            <a:off x="5506866" y="586281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2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4556" y="908720"/>
            <a:ext cx="2409444" cy="1808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540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72" grpId="0"/>
      <p:bldP spid="89" grpId="0"/>
      <p:bldP spid="89" grpId="1"/>
      <p:bldP spid="102" grpId="0"/>
      <p:bldP spid="109" grpId="0"/>
      <p:bldP spid="118" grpId="0"/>
      <p:bldP spid="118" grpId="1"/>
      <p:bldP spid="138" grpId="0"/>
      <p:bldP spid="144" grpId="0"/>
      <p:bldP spid="151" grpId="0"/>
      <p:bldP spid="162" grpId="0"/>
      <p:bldP spid="1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79712" y="309972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3533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43608" y="112474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Rappel</a:t>
            </a:r>
            <a:endParaRPr lang="fr-FR" sz="2200" u="sng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71600" y="5013176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Nous utiliserons le dessin isométrique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0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933056"/>
            <a:ext cx="16859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556792"/>
            <a:ext cx="73437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980728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choisit l’orientation pour représenter le maximum de détails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55576" y="328498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parallélépipède rectangle (40x40x90)enveloppe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47864" y="3861048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907704" y="4149080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483768" y="3717032"/>
            <a:ext cx="64807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82520" y="273968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2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861048"/>
            <a:ext cx="2834640" cy="21259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5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835696" y="292256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34076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(40x40x90)qui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4499992" y="2780928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3203848" y="2708920"/>
            <a:ext cx="1304528" cy="7284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4499992" y="3429000"/>
            <a:ext cx="8384" cy="12241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11646751"/>
              <a:gd name="adj2" fmla="val 20332173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rc 27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20062411"/>
              <a:gd name="adj2" fmla="val 587335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Arc 28"/>
          <p:cNvSpPr/>
          <p:nvPr/>
        </p:nvSpPr>
        <p:spPr>
          <a:xfrm>
            <a:off x="4067944" y="2924944"/>
            <a:ext cx="936104" cy="864096"/>
          </a:xfrm>
          <a:prstGeom prst="arc">
            <a:avLst>
              <a:gd name="adj1" fmla="val 5658533"/>
              <a:gd name="adj2" fmla="val 1199831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076056" y="3356992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4139952" y="2420888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419872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3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97504" y="273968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(40x40x90)qui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576789" y="311508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4716016" y="285293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1907704" y="2132856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4716016" y="3717032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716016" y="3717032"/>
            <a:ext cx="504056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156176" y="2852936"/>
            <a:ext cx="504056" cy="28803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148064" y="3068960"/>
            <a:ext cx="1440160" cy="86409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1475656" y="2348880"/>
            <a:ext cx="2816696" cy="159256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4211960" y="3717032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1403648" y="213285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2623910" y="2753109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 rot="16200000">
            <a:off x="3846105" y="4442927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4283968" y="3933056"/>
            <a:ext cx="8384" cy="1656184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211960" y="5373216"/>
            <a:ext cx="504056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V="1">
            <a:off x="4716016" y="3068960"/>
            <a:ext cx="1080120" cy="6480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 flipV="1">
            <a:off x="3419872" y="2996952"/>
            <a:ext cx="1304528" cy="7284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4716016" y="3717032"/>
            <a:ext cx="8384" cy="122413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11646751"/>
              <a:gd name="adj2" fmla="val 20332173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Arc 55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20062411"/>
              <a:gd name="adj2" fmla="val 587335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Arc 56"/>
          <p:cNvSpPr/>
          <p:nvPr/>
        </p:nvSpPr>
        <p:spPr>
          <a:xfrm>
            <a:off x="4283968" y="3212976"/>
            <a:ext cx="936104" cy="864096"/>
          </a:xfrm>
          <a:prstGeom prst="arc">
            <a:avLst>
              <a:gd name="adj1" fmla="val 5658533"/>
              <a:gd name="adj2" fmla="val 11998316"/>
            </a:avLst>
          </a:prstGeom>
          <a:ln w="28575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 bwMode="auto">
          <a:xfrm>
            <a:off x="5292080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4355976" y="2708920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Rectangle 2"/>
          <p:cNvSpPr txBox="1">
            <a:spLocks noChangeArrowheads="1"/>
          </p:cNvSpPr>
          <p:nvPr/>
        </p:nvSpPr>
        <p:spPr bwMode="auto">
          <a:xfrm>
            <a:off x="3563888" y="3645024"/>
            <a:ext cx="7200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120°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73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44" grpId="0"/>
      <p:bldP spid="55" grpId="0" animBg="1"/>
      <p:bldP spid="56" grpId="0" animBg="1"/>
      <p:bldP spid="57" grpId="0" animBg="1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79712" y="201960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56895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Construction du parallélépipède rectangle (40x40x90)qui enveloppe la pièce</a:t>
            </a:r>
            <a:endParaRPr lang="fr-FR" sz="1800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2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79712" y="244624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8924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de l’entaille horizontale: on construit un parallélépipède rectangle (40x15x60)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648798" y="5779383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avec flèche 35"/>
          <p:cNvCxnSpPr/>
          <p:nvPr/>
        </p:nvCxnSpPr>
        <p:spPr>
          <a:xfrm flipV="1">
            <a:off x="5148064" y="5805264"/>
            <a:ext cx="1440160" cy="864096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4716016" y="2060848"/>
            <a:ext cx="1872208" cy="108012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5504230" y="2177045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 rot="16200000">
            <a:off x="6654417" y="3434815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5" name="Connecteur droit avec flèche 44"/>
          <p:cNvCxnSpPr/>
          <p:nvPr/>
        </p:nvCxnSpPr>
        <p:spPr>
          <a:xfrm flipH="1">
            <a:off x="7092280" y="3356992"/>
            <a:ext cx="8384" cy="64807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V="1">
            <a:off x="6588224" y="3933056"/>
            <a:ext cx="648072" cy="36842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6588224" y="3284984"/>
            <a:ext cx="648072" cy="36842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29309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6588224" y="364502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4716016" y="1988840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6588224" y="3068960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5148064" y="6093296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6588224" y="5301208"/>
            <a:ext cx="0" cy="576064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08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925497" y="285024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 rot="19796406">
            <a:off x="5504782" y="5851391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Connecteur droit avec flèche 35"/>
          <p:cNvCxnSpPr/>
          <p:nvPr/>
        </p:nvCxnSpPr>
        <p:spPr>
          <a:xfrm flipV="1">
            <a:off x="5580112" y="6021288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 bwMode="auto">
          <a:xfrm rot="1758655">
            <a:off x="4280095" y="6065476"/>
            <a:ext cx="58769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sz="1800" i="1" dirty="0" smtClean="0">
                <a:solidFill>
                  <a:srgbClr val="00B0F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15</a:t>
            </a:r>
            <a:endParaRPr lang="fr-FR" sz="1800" i="1" dirty="0">
              <a:solidFill>
                <a:srgbClr val="00B0F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29309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6588224" y="364502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8924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Réalisation de l’entaille verticale: on construit un parallélépipède rectangle (40x15x60)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572000" y="4869160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5724128" y="4797152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5724128" y="5805264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5148064" y="6165304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V="1">
            <a:off x="3995936" y="5877272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4572000" y="6165304"/>
            <a:ext cx="576064" cy="360040"/>
          </a:xfrm>
          <a:prstGeom prst="straightConnector1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 flipV="1">
            <a:off x="4139952" y="6165304"/>
            <a:ext cx="576064" cy="288032"/>
          </a:xfrm>
          <a:prstGeom prst="straightConnector1">
            <a:avLst/>
          </a:prstGeom>
          <a:ln w="19050">
            <a:solidFill>
              <a:srgbClr val="00B0F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3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2002090" y="246536"/>
            <a:ext cx="702119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r>
              <a:rPr lang="fr-FR" sz="22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ISOMETRIQUE </a:t>
            </a:r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619672" y="404664"/>
            <a:ext cx="723722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endParaRPr lang="fr-FR" sz="2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e 15"/>
          <p:cNvGrpSpPr/>
          <p:nvPr/>
        </p:nvGrpSpPr>
        <p:grpSpPr>
          <a:xfrm>
            <a:off x="2339752" y="2924944"/>
            <a:ext cx="4248472" cy="3240360"/>
            <a:chOff x="1691680" y="1844824"/>
            <a:chExt cx="4248472" cy="3240360"/>
          </a:xfrm>
        </p:grpSpPr>
        <p:cxnSp>
          <p:nvCxnSpPr>
            <p:cNvPr id="18" name="Connecteur droit avec flèche 17"/>
            <p:cNvCxnSpPr/>
            <p:nvPr/>
          </p:nvCxnSpPr>
          <p:spPr>
            <a:xfrm flipV="1">
              <a:off x="4499992" y="2564904"/>
              <a:ext cx="1440160" cy="8640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flipH="1" flipV="1">
              <a:off x="1691680" y="1844824"/>
              <a:ext cx="2816696" cy="15925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H="1">
              <a:off x="4499992" y="3429000"/>
              <a:ext cx="8384" cy="16561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cteur droit avec flèche 20"/>
          <p:cNvCxnSpPr/>
          <p:nvPr/>
        </p:nvCxnSpPr>
        <p:spPr>
          <a:xfrm flipH="1" flipV="1">
            <a:off x="3779912" y="206084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2339752" y="4581128"/>
            <a:ext cx="2816696" cy="159256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6588224" y="364502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148064" y="530120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429309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6588224" y="364502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275856" y="4077072"/>
            <a:ext cx="1872208" cy="108012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7129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accent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fr-FR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repasse en trait fort les segments qui représentent des arrêtes vues</a:t>
            </a:r>
            <a:endParaRPr lang="fr-FR" i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4572000" y="4869160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5724128" y="4797152"/>
            <a:ext cx="0" cy="100811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3779912" y="2060848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 flipV="1">
            <a:off x="2339752" y="2924944"/>
            <a:ext cx="936104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4716016" y="3212976"/>
            <a:ext cx="1872208" cy="108012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3275856" y="4077072"/>
            <a:ext cx="1368152" cy="7920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5148064" y="4509120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H="1" flipV="1">
            <a:off x="5148064" y="5517232"/>
            <a:ext cx="576064" cy="2880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2339752" y="2060848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V="1">
            <a:off x="3275856" y="2564904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flipV="1">
            <a:off x="3275856" y="3212976"/>
            <a:ext cx="1440160" cy="86409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724128" y="4293096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5724128" y="5301208"/>
            <a:ext cx="864096" cy="504056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4572000" y="4509120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V="1">
            <a:off x="4572000" y="5517232"/>
            <a:ext cx="576064" cy="3600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2339752" y="4581128"/>
            <a:ext cx="2232248" cy="129614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H="1">
            <a:off x="2339752" y="2924944"/>
            <a:ext cx="8384" cy="1656184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 flipH="1">
            <a:off x="4716016" y="2564904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/>
          <p:nvPr/>
        </p:nvCxnSpPr>
        <p:spPr>
          <a:xfrm flipH="1">
            <a:off x="3275856" y="3429000"/>
            <a:ext cx="8384" cy="64807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>
            <a:off x="6588224" y="4293096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/>
          <p:cNvCxnSpPr/>
          <p:nvPr/>
        </p:nvCxnSpPr>
        <p:spPr>
          <a:xfrm flipH="1">
            <a:off x="5724128" y="4797152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H="1">
            <a:off x="5148064" y="4509120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4572000" y="4869160"/>
            <a:ext cx="8384" cy="100811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4" descr="C:\Users\bruned\Desktop\PHOTOS\2015-09-08\SAM_79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9360" y="1268760"/>
            <a:ext cx="2834640" cy="21259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130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198</Words>
  <Application>Microsoft Office PowerPoint</Application>
  <PresentationFormat>Affichage à l'écran (4:3)</PresentationFormat>
  <Paragraphs>64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Cambria</vt:lpstr>
      <vt:lpstr>robotocondensedregular</vt:lpstr>
      <vt:lpstr>Segoe UI</vt:lpstr>
      <vt:lpstr>Times New Roman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RVD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</dc:creator>
  <cp:lastModifiedBy>BRUNED</cp:lastModifiedBy>
  <cp:revision>199</cp:revision>
  <cp:lastPrinted>2016-09-08T13:38:47Z</cp:lastPrinted>
  <dcterms:created xsi:type="dcterms:W3CDTF">2005-09-13T20:36:54Z</dcterms:created>
  <dcterms:modified xsi:type="dcterms:W3CDTF">2020-10-21T12:26:53Z</dcterms:modified>
</cp:coreProperties>
</file>