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64" r:id="rId3"/>
    <p:sldId id="260" r:id="rId4"/>
    <p:sldId id="262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574C6-47B6-4A92-A860-375B0F1F89DE}" type="datetimeFigureOut">
              <a:rPr lang="fr-FR" smtClean="0"/>
              <a:pPr/>
              <a:t>18/09/2017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1F767-98B7-41D0-879F-39D541CE2EC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1949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1F767-98B7-41D0-879F-39D541CE2ECC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0573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1F767-98B7-41D0-879F-39D541CE2ECC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690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0A9D-1D26-4628-825F-C2B1B31C86BA}" type="datetimeFigureOut">
              <a:rPr lang="fr-FR" smtClean="0"/>
              <a:pPr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B4A1D-4958-41FE-B408-7985F5EE7D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0A9D-1D26-4628-825F-C2B1B31C86BA}" type="datetimeFigureOut">
              <a:rPr lang="fr-FR" smtClean="0"/>
              <a:pPr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B4A1D-4958-41FE-B408-7985F5EE7D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0A9D-1D26-4628-825F-C2B1B31C86BA}" type="datetimeFigureOut">
              <a:rPr lang="fr-FR" smtClean="0"/>
              <a:pPr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B4A1D-4958-41FE-B408-7985F5EE7D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0A9D-1D26-4628-825F-C2B1B31C86BA}" type="datetimeFigureOut">
              <a:rPr lang="fr-FR" smtClean="0"/>
              <a:pPr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B4A1D-4958-41FE-B408-7985F5EE7D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0A9D-1D26-4628-825F-C2B1B31C86BA}" type="datetimeFigureOut">
              <a:rPr lang="fr-FR" smtClean="0"/>
              <a:pPr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B4A1D-4958-41FE-B408-7985F5EE7D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0A9D-1D26-4628-825F-C2B1B31C86BA}" type="datetimeFigureOut">
              <a:rPr lang="fr-FR" smtClean="0"/>
              <a:pPr/>
              <a:t>18/09/2017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B4A1D-4958-41FE-B408-7985F5EE7D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0A9D-1D26-4628-825F-C2B1B31C86BA}" type="datetimeFigureOut">
              <a:rPr lang="fr-FR" smtClean="0"/>
              <a:pPr/>
              <a:t>18/09/2017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B4A1D-4958-41FE-B408-7985F5EE7D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0A9D-1D26-4628-825F-C2B1B31C86BA}" type="datetimeFigureOut">
              <a:rPr lang="fr-FR" smtClean="0"/>
              <a:pPr/>
              <a:t>18/09/2017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B4A1D-4958-41FE-B408-7985F5EE7D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0A9D-1D26-4628-825F-C2B1B31C86BA}" type="datetimeFigureOut">
              <a:rPr lang="fr-FR" smtClean="0"/>
              <a:pPr/>
              <a:t>18/09/2017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B4A1D-4958-41FE-B408-7985F5EE7D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0A9D-1D26-4628-825F-C2B1B31C86BA}" type="datetimeFigureOut">
              <a:rPr lang="fr-FR" smtClean="0"/>
              <a:pPr/>
              <a:t>18/09/2017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B4A1D-4958-41FE-B408-7985F5EE7D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0A9D-1D26-4628-825F-C2B1B31C86BA}" type="datetimeFigureOut">
              <a:rPr lang="fr-FR" smtClean="0"/>
              <a:pPr/>
              <a:t>18/09/2017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B4A1D-4958-41FE-B408-7985F5EE7D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20A9D-1D26-4628-825F-C2B1B31C86BA}" type="datetimeFigureOut">
              <a:rPr lang="fr-FR" smtClean="0"/>
              <a:pPr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B4A1D-4958-41FE-B408-7985F5EE7D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131840" y="27089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644008" y="9087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2"/>
                </a:solidFill>
              </a:rPr>
              <a:t>a</a:t>
            </a:r>
            <a:r>
              <a:rPr lang="fr-FR" baseline="-25000" dirty="0" smtClean="0">
                <a:solidFill>
                  <a:schemeClr val="accent2"/>
                </a:solidFill>
              </a:rPr>
              <a:t>1</a:t>
            </a:r>
            <a:endParaRPr lang="fr-FR" baseline="-25000" dirty="0">
              <a:solidFill>
                <a:schemeClr val="accent2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635896" y="21328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44008" y="21328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139952" y="27089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932040" y="8367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2"/>
                </a:solidFill>
              </a:rPr>
              <a:t>b</a:t>
            </a:r>
            <a:r>
              <a:rPr lang="fr-FR" baseline="-25000" dirty="0" smtClean="0">
                <a:solidFill>
                  <a:schemeClr val="accent2"/>
                </a:solidFill>
              </a:rPr>
              <a:t>1</a:t>
            </a:r>
            <a:endParaRPr lang="fr-FR" baseline="-25000" dirty="0">
              <a:solidFill>
                <a:schemeClr val="accent2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012160" y="10527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2"/>
                </a:solidFill>
              </a:rPr>
              <a:t>d</a:t>
            </a:r>
            <a:r>
              <a:rPr lang="fr-FR" baseline="-25000" dirty="0" smtClean="0">
                <a:solidFill>
                  <a:schemeClr val="accent2"/>
                </a:solidFill>
              </a:rPr>
              <a:t>1</a:t>
            </a:r>
            <a:endParaRPr lang="fr-FR" baseline="-25000" dirty="0">
              <a:solidFill>
                <a:schemeClr val="accent2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796136" y="8367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2"/>
                </a:solidFill>
              </a:rPr>
              <a:t>c</a:t>
            </a:r>
            <a:r>
              <a:rPr lang="fr-FR" baseline="-25000" dirty="0" smtClean="0">
                <a:solidFill>
                  <a:schemeClr val="accent2"/>
                </a:solidFill>
              </a:rPr>
              <a:t>1</a:t>
            </a:r>
            <a:endParaRPr lang="fr-FR" baseline="-25000" dirty="0">
              <a:solidFill>
                <a:schemeClr val="accent2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115616" y="26369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3"/>
                </a:solidFill>
              </a:rPr>
              <a:t>a</a:t>
            </a:r>
            <a:r>
              <a:rPr lang="fr-FR" baseline="-25000" dirty="0" smtClean="0">
                <a:solidFill>
                  <a:schemeClr val="accent3"/>
                </a:solidFill>
              </a:rPr>
              <a:t>2</a:t>
            </a:r>
            <a:endParaRPr lang="fr-FR" baseline="-25000" dirty="0">
              <a:solidFill>
                <a:schemeClr val="accent3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979984" y="29333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3"/>
                </a:solidFill>
              </a:rPr>
              <a:t>d</a:t>
            </a:r>
            <a:r>
              <a:rPr lang="fr-FR" baseline="-25000" dirty="0" smtClean="0">
                <a:solidFill>
                  <a:schemeClr val="accent3"/>
                </a:solidFill>
              </a:rPr>
              <a:t>2</a:t>
            </a:r>
            <a:endParaRPr lang="fr-FR" baseline="-25000" dirty="0">
              <a:solidFill>
                <a:schemeClr val="accent3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547664" y="2204864"/>
            <a:ext cx="5040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3"/>
                </a:solidFill>
              </a:rPr>
              <a:t>b</a:t>
            </a:r>
            <a:r>
              <a:rPr lang="fr-FR" baseline="-25000" dirty="0" smtClean="0">
                <a:solidFill>
                  <a:schemeClr val="accent3"/>
                </a:solidFill>
              </a:rPr>
              <a:t>2</a:t>
            </a:r>
            <a:endParaRPr lang="fr-FR" baseline="-25000" dirty="0">
              <a:solidFill>
                <a:schemeClr val="accent3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835696" y="2132856"/>
            <a:ext cx="5040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3"/>
                </a:solidFill>
              </a:rPr>
              <a:t>c</a:t>
            </a:r>
            <a:r>
              <a:rPr lang="fr-FR" baseline="-25000" dirty="0" smtClean="0">
                <a:solidFill>
                  <a:schemeClr val="accent3"/>
                </a:solidFill>
              </a:rPr>
              <a:t>2</a:t>
            </a:r>
            <a:endParaRPr lang="fr-FR" baseline="-25000" dirty="0">
              <a:solidFill>
                <a:schemeClr val="accent3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059832" y="57332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a</a:t>
            </a:r>
            <a:r>
              <a:rPr lang="fr-FR" baseline="-25000" dirty="0" smtClean="0">
                <a:solidFill>
                  <a:srgbClr val="FF0000"/>
                </a:solidFill>
              </a:rPr>
              <a:t>3</a:t>
            </a:r>
            <a:endParaRPr lang="fr-FR" baseline="-25000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283968" y="580526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d</a:t>
            </a:r>
            <a:r>
              <a:rPr lang="fr-FR" baseline="-25000" dirty="0" smtClean="0">
                <a:solidFill>
                  <a:srgbClr val="FF0000"/>
                </a:solidFill>
              </a:rPr>
              <a:t>3</a:t>
            </a:r>
            <a:endParaRPr lang="fr-FR" baseline="-25000" dirty="0"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779912" y="49411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b</a:t>
            </a:r>
            <a:r>
              <a:rPr lang="fr-FR" baseline="-25000" dirty="0" smtClean="0">
                <a:solidFill>
                  <a:srgbClr val="FF0000"/>
                </a:solidFill>
              </a:rPr>
              <a:t>3</a:t>
            </a:r>
            <a:endParaRPr lang="fr-FR" baseline="-25000" dirty="0"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716016" y="49411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c</a:t>
            </a:r>
            <a:r>
              <a:rPr lang="fr-FR" baseline="-25000" dirty="0" smtClean="0">
                <a:solidFill>
                  <a:srgbClr val="FF0000"/>
                </a:solidFill>
              </a:rPr>
              <a:t>3</a:t>
            </a:r>
            <a:endParaRPr lang="fr-FR" baseline="-25000" dirty="0">
              <a:solidFill>
                <a:srgbClr val="FF0000"/>
              </a:solidFill>
            </a:endParaRPr>
          </a:p>
        </p:txBody>
      </p:sp>
      <p:cxnSp>
        <p:nvCxnSpPr>
          <p:cNvPr id="22" name="Connecteur droit 21"/>
          <p:cNvCxnSpPr/>
          <p:nvPr/>
        </p:nvCxnSpPr>
        <p:spPr>
          <a:xfrm>
            <a:off x="5004048" y="1196752"/>
            <a:ext cx="0" cy="151216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1403648" y="2996952"/>
            <a:ext cx="0" cy="144016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1907704" y="2492896"/>
            <a:ext cx="0" cy="144016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6084168" y="1196752"/>
            <a:ext cx="0" cy="57606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8172400" y="1772816"/>
            <a:ext cx="0" cy="93610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6084168" y="1772816"/>
            <a:ext cx="2088232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5004048" y="2708920"/>
            <a:ext cx="3168352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7668344" y="1772816"/>
            <a:ext cx="0" cy="93610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1619672" y="3429000"/>
            <a:ext cx="0" cy="792088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>
            <a:off x="5004048" y="1196752"/>
            <a:ext cx="108012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>
            <a:off x="3851920" y="5301208"/>
            <a:ext cx="316835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/>
          <p:cNvCxnSpPr/>
          <p:nvPr/>
        </p:nvCxnSpPr>
        <p:spPr>
          <a:xfrm>
            <a:off x="3347864" y="5877272"/>
            <a:ext cx="26642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/>
          <p:cNvCxnSpPr/>
          <p:nvPr/>
        </p:nvCxnSpPr>
        <p:spPr>
          <a:xfrm flipV="1">
            <a:off x="3347864" y="5301208"/>
            <a:ext cx="504056" cy="5667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100"/>
          <p:cNvCxnSpPr/>
          <p:nvPr/>
        </p:nvCxnSpPr>
        <p:spPr>
          <a:xfrm>
            <a:off x="6228184" y="5661248"/>
            <a:ext cx="4320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/>
          <p:cNvCxnSpPr/>
          <p:nvPr/>
        </p:nvCxnSpPr>
        <p:spPr>
          <a:xfrm flipH="1">
            <a:off x="3779912" y="1196752"/>
            <a:ext cx="1224136" cy="1296144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117"/>
          <p:cNvCxnSpPr/>
          <p:nvPr/>
        </p:nvCxnSpPr>
        <p:spPr>
          <a:xfrm flipH="1">
            <a:off x="4860032" y="1196752"/>
            <a:ext cx="1224136" cy="131821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119"/>
          <p:cNvCxnSpPr/>
          <p:nvPr/>
        </p:nvCxnSpPr>
        <p:spPr>
          <a:xfrm flipH="1">
            <a:off x="7020272" y="1772816"/>
            <a:ext cx="1152128" cy="1224136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droit 120"/>
          <p:cNvCxnSpPr/>
          <p:nvPr/>
        </p:nvCxnSpPr>
        <p:spPr>
          <a:xfrm flipH="1">
            <a:off x="4932040" y="1772816"/>
            <a:ext cx="1152128" cy="1224136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droit 121"/>
          <p:cNvCxnSpPr/>
          <p:nvPr/>
        </p:nvCxnSpPr>
        <p:spPr>
          <a:xfrm>
            <a:off x="1907704" y="2492896"/>
            <a:ext cx="1944216" cy="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123"/>
          <p:cNvCxnSpPr/>
          <p:nvPr/>
        </p:nvCxnSpPr>
        <p:spPr>
          <a:xfrm>
            <a:off x="1475656" y="2996952"/>
            <a:ext cx="1872208" cy="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eur droit 124"/>
          <p:cNvCxnSpPr/>
          <p:nvPr/>
        </p:nvCxnSpPr>
        <p:spPr>
          <a:xfrm>
            <a:off x="1475656" y="4437112"/>
            <a:ext cx="1944216" cy="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125"/>
          <p:cNvCxnSpPr/>
          <p:nvPr/>
        </p:nvCxnSpPr>
        <p:spPr>
          <a:xfrm flipV="1">
            <a:off x="3347864" y="3789040"/>
            <a:ext cx="0" cy="2016224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eur droit 128"/>
          <p:cNvCxnSpPr/>
          <p:nvPr/>
        </p:nvCxnSpPr>
        <p:spPr>
          <a:xfrm flipV="1">
            <a:off x="7020272" y="3861048"/>
            <a:ext cx="0" cy="144016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cteur droit 129"/>
          <p:cNvCxnSpPr/>
          <p:nvPr/>
        </p:nvCxnSpPr>
        <p:spPr>
          <a:xfrm flipV="1">
            <a:off x="4427984" y="3501008"/>
            <a:ext cx="0" cy="2376264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130"/>
          <p:cNvCxnSpPr/>
          <p:nvPr/>
        </p:nvCxnSpPr>
        <p:spPr>
          <a:xfrm flipV="1">
            <a:off x="6012160" y="4149080"/>
            <a:ext cx="0" cy="1728192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131"/>
          <p:cNvCxnSpPr/>
          <p:nvPr/>
        </p:nvCxnSpPr>
        <p:spPr>
          <a:xfrm flipV="1">
            <a:off x="3851920" y="3933056"/>
            <a:ext cx="0" cy="1368152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4" name="Groupe 163"/>
          <p:cNvGrpSpPr/>
          <p:nvPr/>
        </p:nvGrpSpPr>
        <p:grpSpPr>
          <a:xfrm>
            <a:off x="3347864" y="2492896"/>
            <a:ext cx="3672408" cy="1944216"/>
            <a:chOff x="3635896" y="2492896"/>
            <a:chExt cx="3672408" cy="1944216"/>
          </a:xfrm>
        </p:grpSpPr>
        <p:cxnSp>
          <p:nvCxnSpPr>
            <p:cNvPr id="24" name="Connecteur droit 23"/>
            <p:cNvCxnSpPr/>
            <p:nvPr/>
          </p:nvCxnSpPr>
          <p:spPr>
            <a:xfrm>
              <a:off x="3635896" y="2996952"/>
              <a:ext cx="0" cy="144016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>
              <a:off x="4139952" y="2492896"/>
              <a:ext cx="0" cy="1440160"/>
            </a:xfrm>
            <a:prstGeom prst="line">
              <a:avLst/>
            </a:prstGeom>
            <a:ln w="28575"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5220072" y="2492896"/>
              <a:ext cx="0" cy="50405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/>
            <p:nvPr/>
          </p:nvCxnSpPr>
          <p:spPr>
            <a:xfrm>
              <a:off x="4716016" y="2996952"/>
              <a:ext cx="0" cy="576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/>
            <p:cNvCxnSpPr/>
            <p:nvPr/>
          </p:nvCxnSpPr>
          <p:spPr>
            <a:xfrm>
              <a:off x="5220072" y="2996952"/>
              <a:ext cx="208823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/>
            <p:nvPr/>
          </p:nvCxnSpPr>
          <p:spPr>
            <a:xfrm>
              <a:off x="4716016" y="3573016"/>
              <a:ext cx="158417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4139952" y="3933056"/>
              <a:ext cx="3024336" cy="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3635896" y="4437112"/>
              <a:ext cx="266429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56"/>
            <p:cNvCxnSpPr/>
            <p:nvPr/>
          </p:nvCxnSpPr>
          <p:spPr>
            <a:xfrm>
              <a:off x="7308304" y="2996952"/>
              <a:ext cx="0" cy="86409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/>
            <p:cNvCxnSpPr/>
            <p:nvPr/>
          </p:nvCxnSpPr>
          <p:spPr>
            <a:xfrm>
              <a:off x="6948264" y="3356992"/>
              <a:ext cx="0" cy="86409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/>
            <p:cNvCxnSpPr/>
            <p:nvPr/>
          </p:nvCxnSpPr>
          <p:spPr>
            <a:xfrm>
              <a:off x="6516216" y="3356992"/>
              <a:ext cx="0" cy="86409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/>
            <p:cNvCxnSpPr/>
            <p:nvPr/>
          </p:nvCxnSpPr>
          <p:spPr>
            <a:xfrm>
              <a:off x="6300192" y="3573016"/>
              <a:ext cx="0" cy="86409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cteur droit 68"/>
            <p:cNvCxnSpPr/>
            <p:nvPr/>
          </p:nvCxnSpPr>
          <p:spPr>
            <a:xfrm>
              <a:off x="4067944" y="2492896"/>
              <a:ext cx="115212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69"/>
            <p:cNvCxnSpPr/>
            <p:nvPr/>
          </p:nvCxnSpPr>
          <p:spPr>
            <a:xfrm>
              <a:off x="3635896" y="2996952"/>
              <a:ext cx="108012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/>
            <p:cNvCxnSpPr/>
            <p:nvPr/>
          </p:nvCxnSpPr>
          <p:spPr>
            <a:xfrm flipV="1">
              <a:off x="3635896" y="2492896"/>
              <a:ext cx="468052" cy="4947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cteur droit 81"/>
            <p:cNvCxnSpPr/>
            <p:nvPr/>
          </p:nvCxnSpPr>
          <p:spPr>
            <a:xfrm flipV="1">
              <a:off x="4716016" y="2492896"/>
              <a:ext cx="468052" cy="4947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82"/>
            <p:cNvCxnSpPr/>
            <p:nvPr/>
          </p:nvCxnSpPr>
          <p:spPr>
            <a:xfrm flipV="1">
              <a:off x="4716016" y="2996952"/>
              <a:ext cx="504056" cy="56677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>
            <a:xfrm flipV="1">
              <a:off x="6948264" y="3861048"/>
              <a:ext cx="360040" cy="3600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>
            <a:xfrm flipV="1">
              <a:off x="6300192" y="3356992"/>
              <a:ext cx="216024" cy="21602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93"/>
            <p:cNvCxnSpPr/>
            <p:nvPr/>
          </p:nvCxnSpPr>
          <p:spPr>
            <a:xfrm>
              <a:off x="6516216" y="3356992"/>
              <a:ext cx="43204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 flipV="1">
              <a:off x="6948264" y="2996952"/>
              <a:ext cx="360040" cy="3600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97"/>
            <p:cNvCxnSpPr/>
            <p:nvPr/>
          </p:nvCxnSpPr>
          <p:spPr>
            <a:xfrm>
              <a:off x="6516216" y="4221088"/>
              <a:ext cx="43204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cteur droit 105"/>
            <p:cNvCxnSpPr/>
            <p:nvPr/>
          </p:nvCxnSpPr>
          <p:spPr>
            <a:xfrm flipV="1">
              <a:off x="3635896" y="3933056"/>
              <a:ext cx="468052" cy="494764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Connecteur droit 153"/>
            <p:cNvCxnSpPr/>
            <p:nvPr/>
          </p:nvCxnSpPr>
          <p:spPr>
            <a:xfrm flipV="1">
              <a:off x="6300192" y="4221088"/>
              <a:ext cx="216024" cy="21602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0" name="Connecteur droit 179"/>
          <p:cNvCxnSpPr/>
          <p:nvPr/>
        </p:nvCxnSpPr>
        <p:spPr>
          <a:xfrm flipV="1">
            <a:off x="1403648" y="3068960"/>
            <a:ext cx="504056" cy="576064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cteur droit 180"/>
          <p:cNvCxnSpPr/>
          <p:nvPr/>
        </p:nvCxnSpPr>
        <p:spPr>
          <a:xfrm flipV="1">
            <a:off x="1403648" y="3933056"/>
            <a:ext cx="504056" cy="504056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cteur droit 183"/>
          <p:cNvCxnSpPr/>
          <p:nvPr/>
        </p:nvCxnSpPr>
        <p:spPr>
          <a:xfrm flipV="1">
            <a:off x="4427984" y="5301208"/>
            <a:ext cx="504056" cy="5667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cteur droit 185"/>
          <p:cNvCxnSpPr/>
          <p:nvPr/>
        </p:nvCxnSpPr>
        <p:spPr>
          <a:xfrm flipV="1">
            <a:off x="6660232" y="5301208"/>
            <a:ext cx="360040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cteur droit 186"/>
          <p:cNvCxnSpPr/>
          <p:nvPr/>
        </p:nvCxnSpPr>
        <p:spPr>
          <a:xfrm flipV="1">
            <a:off x="6012160" y="5661248"/>
            <a:ext cx="216024" cy="2067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cteur droit 189"/>
          <p:cNvCxnSpPr/>
          <p:nvPr/>
        </p:nvCxnSpPr>
        <p:spPr>
          <a:xfrm flipV="1">
            <a:off x="6660232" y="4221088"/>
            <a:ext cx="0" cy="144016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cteur droit 192"/>
          <p:cNvCxnSpPr/>
          <p:nvPr/>
        </p:nvCxnSpPr>
        <p:spPr>
          <a:xfrm flipV="1">
            <a:off x="6228184" y="4221088"/>
            <a:ext cx="0" cy="144016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6" name="Groupe 215"/>
          <p:cNvGrpSpPr/>
          <p:nvPr/>
        </p:nvGrpSpPr>
        <p:grpSpPr>
          <a:xfrm>
            <a:off x="3059832" y="260648"/>
            <a:ext cx="5544616" cy="3888432"/>
            <a:chOff x="3059832" y="260648"/>
            <a:chExt cx="5544616" cy="3888432"/>
          </a:xfrm>
        </p:grpSpPr>
        <p:cxnSp>
          <p:nvCxnSpPr>
            <p:cNvPr id="103" name="Connecteur droit 102"/>
            <p:cNvCxnSpPr/>
            <p:nvPr/>
          </p:nvCxnSpPr>
          <p:spPr>
            <a:xfrm>
              <a:off x="3059832" y="260648"/>
              <a:ext cx="0" cy="3888432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103"/>
            <p:cNvCxnSpPr/>
            <p:nvPr/>
          </p:nvCxnSpPr>
          <p:spPr>
            <a:xfrm>
              <a:off x="8604448" y="260648"/>
              <a:ext cx="0" cy="3888432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cteur droit 111"/>
            <p:cNvCxnSpPr/>
            <p:nvPr/>
          </p:nvCxnSpPr>
          <p:spPr>
            <a:xfrm flipH="1">
              <a:off x="3059832" y="260648"/>
              <a:ext cx="5544616" cy="0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Connecteur droit 210"/>
            <p:cNvCxnSpPr/>
            <p:nvPr/>
          </p:nvCxnSpPr>
          <p:spPr>
            <a:xfrm flipH="1" flipV="1">
              <a:off x="3059832" y="4077072"/>
              <a:ext cx="5544616" cy="72008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2" name="ZoneTexte 211"/>
            <p:cNvSpPr txBox="1"/>
            <p:nvPr/>
          </p:nvSpPr>
          <p:spPr>
            <a:xfrm>
              <a:off x="8028384" y="332656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chemeClr val="accent2"/>
                  </a:solidFill>
                </a:rPr>
                <a:t>P</a:t>
              </a:r>
              <a:r>
                <a:rPr lang="fr-FR" baseline="-25000" dirty="0" smtClean="0">
                  <a:solidFill>
                    <a:schemeClr val="accent2"/>
                  </a:solidFill>
                </a:rPr>
                <a:t>1</a:t>
              </a:r>
              <a:endParaRPr lang="fr-FR" baseline="-250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218" name="Groupe 217"/>
          <p:cNvGrpSpPr/>
          <p:nvPr/>
        </p:nvGrpSpPr>
        <p:grpSpPr>
          <a:xfrm>
            <a:off x="683568" y="4149080"/>
            <a:ext cx="7920880" cy="2520280"/>
            <a:chOff x="683568" y="4149080"/>
            <a:chExt cx="7920880" cy="2520280"/>
          </a:xfrm>
        </p:grpSpPr>
        <p:cxnSp>
          <p:nvCxnSpPr>
            <p:cNvPr id="111" name="Connecteur droit 110"/>
            <p:cNvCxnSpPr/>
            <p:nvPr/>
          </p:nvCxnSpPr>
          <p:spPr>
            <a:xfrm flipH="1">
              <a:off x="6228184" y="4149080"/>
              <a:ext cx="2376264" cy="2520280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Connecteur droit 208"/>
            <p:cNvCxnSpPr/>
            <p:nvPr/>
          </p:nvCxnSpPr>
          <p:spPr>
            <a:xfrm flipH="1" flipV="1">
              <a:off x="683568" y="6597352"/>
              <a:ext cx="5544616" cy="72008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3" name="ZoneTexte 212"/>
            <p:cNvSpPr txBox="1"/>
            <p:nvPr/>
          </p:nvSpPr>
          <p:spPr>
            <a:xfrm>
              <a:off x="5724128" y="6237312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rgbClr val="FF0000"/>
                  </a:solidFill>
                </a:rPr>
                <a:t>P</a:t>
              </a:r>
              <a:r>
                <a:rPr lang="fr-FR" baseline="-25000" dirty="0" smtClean="0">
                  <a:solidFill>
                    <a:srgbClr val="FF0000"/>
                  </a:solidFill>
                </a:rPr>
                <a:t>3</a:t>
              </a:r>
              <a:endParaRPr lang="fr-FR" baseline="-25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17" name="Groupe 216"/>
          <p:cNvGrpSpPr/>
          <p:nvPr/>
        </p:nvGrpSpPr>
        <p:grpSpPr>
          <a:xfrm>
            <a:off x="683568" y="260648"/>
            <a:ext cx="2376264" cy="6336704"/>
            <a:chOff x="683568" y="260648"/>
            <a:chExt cx="2376264" cy="6336704"/>
          </a:xfrm>
        </p:grpSpPr>
        <p:cxnSp>
          <p:nvCxnSpPr>
            <p:cNvPr id="105" name="Connecteur droit 104"/>
            <p:cNvCxnSpPr/>
            <p:nvPr/>
          </p:nvCxnSpPr>
          <p:spPr>
            <a:xfrm>
              <a:off x="683568" y="2708920"/>
              <a:ext cx="0" cy="3888432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cteur droit 106"/>
            <p:cNvCxnSpPr/>
            <p:nvPr/>
          </p:nvCxnSpPr>
          <p:spPr>
            <a:xfrm flipH="1">
              <a:off x="683568" y="260648"/>
              <a:ext cx="2376264" cy="2448272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 droit 115"/>
            <p:cNvCxnSpPr/>
            <p:nvPr/>
          </p:nvCxnSpPr>
          <p:spPr>
            <a:xfrm flipH="1">
              <a:off x="683568" y="4077072"/>
              <a:ext cx="2376264" cy="2475656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4" name="ZoneTexte 213"/>
            <p:cNvSpPr txBox="1"/>
            <p:nvPr/>
          </p:nvSpPr>
          <p:spPr>
            <a:xfrm>
              <a:off x="683568" y="2708920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chemeClr val="accent3"/>
                  </a:solidFill>
                </a:rPr>
                <a:t>P</a:t>
              </a:r>
              <a:r>
                <a:rPr lang="fr-FR" baseline="-25000" dirty="0" smtClean="0">
                  <a:solidFill>
                    <a:schemeClr val="accent3"/>
                  </a:solidFill>
                </a:rPr>
                <a:t>2</a:t>
              </a:r>
              <a:endParaRPr lang="fr-FR" baseline="-25000" dirty="0">
                <a:solidFill>
                  <a:schemeClr val="accent3"/>
                </a:solidFill>
              </a:endParaRPr>
            </a:p>
          </p:txBody>
        </p:sp>
      </p:grpSp>
      <p:cxnSp>
        <p:nvCxnSpPr>
          <p:cNvPr id="221" name="Connecteur droit 220"/>
          <p:cNvCxnSpPr/>
          <p:nvPr/>
        </p:nvCxnSpPr>
        <p:spPr>
          <a:xfrm>
            <a:off x="8172400" y="2708920"/>
            <a:ext cx="0" cy="144016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cteur droit 222"/>
          <p:cNvCxnSpPr/>
          <p:nvPr/>
        </p:nvCxnSpPr>
        <p:spPr>
          <a:xfrm>
            <a:off x="5004048" y="2636912"/>
            <a:ext cx="0" cy="144016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cteur droit 225"/>
          <p:cNvCxnSpPr/>
          <p:nvPr/>
        </p:nvCxnSpPr>
        <p:spPr>
          <a:xfrm flipH="1">
            <a:off x="7020272" y="4149080"/>
            <a:ext cx="1152128" cy="115212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cteur droit 229"/>
          <p:cNvCxnSpPr/>
          <p:nvPr/>
        </p:nvCxnSpPr>
        <p:spPr>
          <a:xfrm flipH="1">
            <a:off x="3851920" y="4077072"/>
            <a:ext cx="1152128" cy="122413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cteur droit 232"/>
          <p:cNvCxnSpPr/>
          <p:nvPr/>
        </p:nvCxnSpPr>
        <p:spPr>
          <a:xfrm flipH="1">
            <a:off x="1907704" y="1196752"/>
            <a:ext cx="1152128" cy="129614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cteur droit 233"/>
          <p:cNvCxnSpPr/>
          <p:nvPr/>
        </p:nvCxnSpPr>
        <p:spPr>
          <a:xfrm flipH="1">
            <a:off x="1907704" y="2708920"/>
            <a:ext cx="1152128" cy="122413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cteur droit 238"/>
          <p:cNvCxnSpPr/>
          <p:nvPr/>
        </p:nvCxnSpPr>
        <p:spPr>
          <a:xfrm flipH="1">
            <a:off x="3059832" y="2708920"/>
            <a:ext cx="194421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necteur droit 240"/>
          <p:cNvCxnSpPr/>
          <p:nvPr/>
        </p:nvCxnSpPr>
        <p:spPr>
          <a:xfrm flipH="1">
            <a:off x="3059832" y="1196752"/>
            <a:ext cx="194421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cteur droit 243"/>
          <p:cNvCxnSpPr/>
          <p:nvPr/>
        </p:nvCxnSpPr>
        <p:spPr>
          <a:xfrm>
            <a:off x="1403648" y="4437112"/>
            <a:ext cx="0" cy="129614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cteur droit 245"/>
          <p:cNvCxnSpPr/>
          <p:nvPr/>
        </p:nvCxnSpPr>
        <p:spPr>
          <a:xfrm>
            <a:off x="1907704" y="3933056"/>
            <a:ext cx="0" cy="136815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cteur droit 247"/>
          <p:cNvCxnSpPr/>
          <p:nvPr/>
        </p:nvCxnSpPr>
        <p:spPr>
          <a:xfrm flipH="1">
            <a:off x="1907704" y="5301208"/>
            <a:ext cx="2016224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cteur droit 250"/>
          <p:cNvCxnSpPr/>
          <p:nvPr/>
        </p:nvCxnSpPr>
        <p:spPr>
          <a:xfrm flipH="1" flipV="1">
            <a:off x="1403648" y="5805264"/>
            <a:ext cx="2016224" cy="7200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necteur droit 253"/>
          <p:cNvCxnSpPr/>
          <p:nvPr/>
        </p:nvCxnSpPr>
        <p:spPr>
          <a:xfrm flipV="1">
            <a:off x="1403648" y="2492896"/>
            <a:ext cx="504056" cy="504056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ZoneTexte 108"/>
          <p:cNvSpPr txBox="1"/>
          <p:nvPr/>
        </p:nvSpPr>
        <p:spPr>
          <a:xfrm>
            <a:off x="611560" y="692696"/>
            <a:ext cx="7272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La projection d’un sommet est un point.</a:t>
            </a:r>
            <a:endParaRPr lang="fr-FR" sz="1400" b="1" dirty="0">
              <a:solidFill>
                <a:srgbClr val="0070C0"/>
              </a:solidFill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611560" y="1196752"/>
            <a:ext cx="7272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La projection d’une arête est un point si l’arête est perpendiculaire au plan de projection</a:t>
            </a:r>
            <a:endParaRPr lang="fr-FR" sz="1400" b="1" dirty="0">
              <a:solidFill>
                <a:srgbClr val="0070C0"/>
              </a:solidFill>
            </a:endParaRPr>
          </a:p>
        </p:txBody>
      </p:sp>
      <p:sp>
        <p:nvSpPr>
          <p:cNvPr id="113" name="ZoneTexte 112"/>
          <p:cNvSpPr txBox="1"/>
          <p:nvPr/>
        </p:nvSpPr>
        <p:spPr>
          <a:xfrm>
            <a:off x="683568" y="1700808"/>
            <a:ext cx="76328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La projection d’une arête est un segment  si l’arête </a:t>
            </a:r>
            <a:r>
              <a:rPr lang="fr-FR" sz="1400" b="1" dirty="0" smtClean="0">
                <a:solidFill>
                  <a:srgbClr val="0070C0"/>
                </a:solidFill>
              </a:rPr>
              <a:t>n’est </a:t>
            </a:r>
            <a:r>
              <a:rPr lang="fr-FR" sz="1400" b="1" smtClean="0">
                <a:solidFill>
                  <a:srgbClr val="0070C0"/>
                </a:solidFill>
              </a:rPr>
              <a:t>pas perpendiculaire </a:t>
            </a:r>
            <a:r>
              <a:rPr lang="fr-FR" sz="1400" b="1" dirty="0" smtClean="0">
                <a:solidFill>
                  <a:srgbClr val="0070C0"/>
                </a:solidFill>
              </a:rPr>
              <a:t>au plan de projection</a:t>
            </a:r>
            <a:endParaRPr lang="fr-FR" sz="1400" b="1" dirty="0">
              <a:solidFill>
                <a:srgbClr val="0070C0"/>
              </a:solidFill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611560" y="2348880"/>
            <a:ext cx="76328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La projection d’une face est un segment  si la face  est perpendiculaire au plan de projection</a:t>
            </a:r>
            <a:endParaRPr lang="fr-FR" sz="1400" b="1" dirty="0">
              <a:solidFill>
                <a:srgbClr val="0070C0"/>
              </a:solidFill>
            </a:endParaRPr>
          </a:p>
        </p:txBody>
      </p:sp>
      <p:sp>
        <p:nvSpPr>
          <p:cNvPr id="115" name="ZoneTexte 114"/>
          <p:cNvSpPr txBox="1"/>
          <p:nvPr/>
        </p:nvSpPr>
        <p:spPr>
          <a:xfrm>
            <a:off x="611560" y="3573016"/>
            <a:ext cx="76328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Un point est la projection d’un sommet ou d’une arête perpendiculaire au plan de projection.</a:t>
            </a:r>
            <a:endParaRPr lang="fr-FR" sz="1400" b="1" dirty="0">
              <a:solidFill>
                <a:srgbClr val="0070C0"/>
              </a:solidFill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611560" y="4509120"/>
            <a:ext cx="76328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Un  segment est la projection d’une arête  ou d’un plan perpendiculaire au plan de projection.</a:t>
            </a:r>
            <a:endParaRPr lang="fr-FR" sz="1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10" grpId="0"/>
      <p:bldP spid="113" grpId="0"/>
      <p:bldP spid="114" grpId="0"/>
      <p:bldP spid="115" grpId="0"/>
      <p:bldP spid="1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260648"/>
            <a:ext cx="8496944" cy="60486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467544" y="2708920"/>
            <a:ext cx="856895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467544" y="3861048"/>
            <a:ext cx="856895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2051720" y="260648"/>
            <a:ext cx="0" cy="61926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4644008" y="260648"/>
            <a:ext cx="0" cy="61926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051720" y="908720"/>
            <a:ext cx="2592288" cy="1152128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2051720" y="4509120"/>
            <a:ext cx="2592288" cy="1152128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6228184" y="2708920"/>
            <a:ext cx="2592288" cy="1152128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4860032" y="2708920"/>
            <a:ext cx="1152128" cy="1152128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683568" y="2708920"/>
            <a:ext cx="1152128" cy="1152128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4" name="Connecteur droit avec flèche 143"/>
          <p:cNvCxnSpPr/>
          <p:nvPr/>
        </p:nvCxnSpPr>
        <p:spPr>
          <a:xfrm>
            <a:off x="1763688" y="908720"/>
            <a:ext cx="0" cy="115212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eur droit 151"/>
          <p:cNvCxnSpPr/>
          <p:nvPr/>
        </p:nvCxnSpPr>
        <p:spPr>
          <a:xfrm flipV="1">
            <a:off x="683568" y="2348880"/>
            <a:ext cx="0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153"/>
          <p:cNvCxnSpPr/>
          <p:nvPr/>
        </p:nvCxnSpPr>
        <p:spPr>
          <a:xfrm flipV="1">
            <a:off x="1835696" y="2348880"/>
            <a:ext cx="0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154"/>
          <p:cNvCxnSpPr/>
          <p:nvPr/>
        </p:nvCxnSpPr>
        <p:spPr>
          <a:xfrm flipV="1">
            <a:off x="4860032" y="2348880"/>
            <a:ext cx="0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155"/>
          <p:cNvCxnSpPr/>
          <p:nvPr/>
        </p:nvCxnSpPr>
        <p:spPr>
          <a:xfrm flipV="1">
            <a:off x="6012160" y="2348880"/>
            <a:ext cx="0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156"/>
          <p:cNvCxnSpPr/>
          <p:nvPr/>
        </p:nvCxnSpPr>
        <p:spPr>
          <a:xfrm flipV="1">
            <a:off x="6228184" y="2348880"/>
            <a:ext cx="0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cteur droit 157"/>
          <p:cNvCxnSpPr/>
          <p:nvPr/>
        </p:nvCxnSpPr>
        <p:spPr>
          <a:xfrm flipV="1">
            <a:off x="8820472" y="2348880"/>
            <a:ext cx="0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avec flèche 159"/>
          <p:cNvCxnSpPr/>
          <p:nvPr/>
        </p:nvCxnSpPr>
        <p:spPr>
          <a:xfrm>
            <a:off x="683568" y="2420888"/>
            <a:ext cx="1152128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avec flèche 160"/>
          <p:cNvCxnSpPr/>
          <p:nvPr/>
        </p:nvCxnSpPr>
        <p:spPr>
          <a:xfrm>
            <a:off x="4860032" y="2420888"/>
            <a:ext cx="1152128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eur droit avec flèche 161"/>
          <p:cNvCxnSpPr/>
          <p:nvPr/>
        </p:nvCxnSpPr>
        <p:spPr>
          <a:xfrm>
            <a:off x="2051720" y="2420888"/>
            <a:ext cx="2592288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cteur droit avec flèche 163"/>
          <p:cNvCxnSpPr/>
          <p:nvPr/>
        </p:nvCxnSpPr>
        <p:spPr>
          <a:xfrm>
            <a:off x="6228184" y="2420888"/>
            <a:ext cx="2592288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ZoneTexte 164"/>
          <p:cNvSpPr txBox="1"/>
          <p:nvPr/>
        </p:nvSpPr>
        <p:spPr>
          <a:xfrm>
            <a:off x="5220072" y="2060848"/>
            <a:ext cx="418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40</a:t>
            </a:r>
            <a:endParaRPr lang="fr-FR" sz="1600" dirty="0"/>
          </a:p>
        </p:txBody>
      </p:sp>
      <p:sp>
        <p:nvSpPr>
          <p:cNvPr id="166" name="ZoneTexte 165"/>
          <p:cNvSpPr txBox="1"/>
          <p:nvPr/>
        </p:nvSpPr>
        <p:spPr>
          <a:xfrm>
            <a:off x="1043608" y="2060848"/>
            <a:ext cx="418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40</a:t>
            </a:r>
            <a:endParaRPr lang="fr-FR" sz="1600" dirty="0"/>
          </a:p>
        </p:txBody>
      </p:sp>
      <p:sp>
        <p:nvSpPr>
          <p:cNvPr id="167" name="ZoneTexte 166"/>
          <p:cNvSpPr txBox="1"/>
          <p:nvPr/>
        </p:nvSpPr>
        <p:spPr>
          <a:xfrm>
            <a:off x="7236296" y="2060848"/>
            <a:ext cx="418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9</a:t>
            </a:r>
            <a:r>
              <a:rPr lang="fr-FR" sz="1600" dirty="0" smtClean="0"/>
              <a:t>0</a:t>
            </a:r>
            <a:endParaRPr lang="fr-FR" sz="1600" dirty="0"/>
          </a:p>
        </p:txBody>
      </p:sp>
      <p:sp>
        <p:nvSpPr>
          <p:cNvPr id="168" name="ZoneTexte 167"/>
          <p:cNvSpPr txBox="1"/>
          <p:nvPr/>
        </p:nvSpPr>
        <p:spPr>
          <a:xfrm>
            <a:off x="3059832" y="2060848"/>
            <a:ext cx="418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90</a:t>
            </a:r>
            <a:endParaRPr lang="fr-FR" sz="1600" dirty="0"/>
          </a:p>
        </p:txBody>
      </p:sp>
      <p:cxnSp>
        <p:nvCxnSpPr>
          <p:cNvPr id="173" name="Connecteur droit avec flèche 172"/>
          <p:cNvCxnSpPr/>
          <p:nvPr/>
        </p:nvCxnSpPr>
        <p:spPr>
          <a:xfrm>
            <a:off x="1763688" y="4509120"/>
            <a:ext cx="0" cy="115212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cteur droit 175"/>
          <p:cNvCxnSpPr/>
          <p:nvPr/>
        </p:nvCxnSpPr>
        <p:spPr>
          <a:xfrm>
            <a:off x="1691680" y="908720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cteur droit 177"/>
          <p:cNvCxnSpPr/>
          <p:nvPr/>
        </p:nvCxnSpPr>
        <p:spPr>
          <a:xfrm>
            <a:off x="1691680" y="2060848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cteur droit 178"/>
          <p:cNvCxnSpPr/>
          <p:nvPr/>
        </p:nvCxnSpPr>
        <p:spPr>
          <a:xfrm>
            <a:off x="1691680" y="4509120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cteur droit 179"/>
          <p:cNvCxnSpPr/>
          <p:nvPr/>
        </p:nvCxnSpPr>
        <p:spPr>
          <a:xfrm>
            <a:off x="1691680" y="5661248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ZoneTexte 180"/>
          <p:cNvSpPr txBox="1"/>
          <p:nvPr/>
        </p:nvSpPr>
        <p:spPr>
          <a:xfrm rot="16200000">
            <a:off x="1363573" y="1308835"/>
            <a:ext cx="418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40</a:t>
            </a:r>
            <a:endParaRPr lang="fr-FR" sz="1600" dirty="0"/>
          </a:p>
        </p:txBody>
      </p:sp>
      <p:sp>
        <p:nvSpPr>
          <p:cNvPr id="183" name="ZoneTexte 182"/>
          <p:cNvSpPr txBox="1"/>
          <p:nvPr/>
        </p:nvSpPr>
        <p:spPr>
          <a:xfrm rot="16200000">
            <a:off x="1363573" y="4909235"/>
            <a:ext cx="418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40</a:t>
            </a:r>
            <a:endParaRPr lang="fr-FR" sz="1600" dirty="0"/>
          </a:p>
        </p:txBody>
      </p:sp>
      <p:cxnSp>
        <p:nvCxnSpPr>
          <p:cNvPr id="184" name="Connecteur droit avec flèche 183"/>
          <p:cNvCxnSpPr/>
          <p:nvPr/>
        </p:nvCxnSpPr>
        <p:spPr>
          <a:xfrm>
            <a:off x="360040" y="2708920"/>
            <a:ext cx="0" cy="115212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cteur droit 184"/>
          <p:cNvCxnSpPr/>
          <p:nvPr/>
        </p:nvCxnSpPr>
        <p:spPr>
          <a:xfrm>
            <a:off x="288032" y="2708920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cteur droit 185"/>
          <p:cNvCxnSpPr/>
          <p:nvPr/>
        </p:nvCxnSpPr>
        <p:spPr>
          <a:xfrm>
            <a:off x="288032" y="3861048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oneTexte 186"/>
          <p:cNvSpPr txBox="1"/>
          <p:nvPr/>
        </p:nvSpPr>
        <p:spPr>
          <a:xfrm rot="16200000">
            <a:off x="-40075" y="3109035"/>
            <a:ext cx="418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40</a:t>
            </a:r>
            <a:endParaRPr lang="fr-FR" sz="1600" dirty="0"/>
          </a:p>
        </p:txBody>
      </p:sp>
      <p:cxnSp>
        <p:nvCxnSpPr>
          <p:cNvPr id="202" name="Connecteur droit avec flèche 201"/>
          <p:cNvCxnSpPr/>
          <p:nvPr/>
        </p:nvCxnSpPr>
        <p:spPr>
          <a:xfrm flipV="1">
            <a:off x="1763688" y="260648"/>
            <a:ext cx="0" cy="64807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cteur droit avec flèche 203"/>
          <p:cNvCxnSpPr/>
          <p:nvPr/>
        </p:nvCxnSpPr>
        <p:spPr>
          <a:xfrm flipV="1">
            <a:off x="1763688" y="2060848"/>
            <a:ext cx="0" cy="64807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cteur droit avec flèche 204"/>
          <p:cNvCxnSpPr/>
          <p:nvPr/>
        </p:nvCxnSpPr>
        <p:spPr>
          <a:xfrm flipV="1">
            <a:off x="1763688" y="3861048"/>
            <a:ext cx="0" cy="64807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cteur droit avec flèche 205"/>
          <p:cNvCxnSpPr/>
          <p:nvPr/>
        </p:nvCxnSpPr>
        <p:spPr>
          <a:xfrm flipV="1">
            <a:off x="1763688" y="5661248"/>
            <a:ext cx="0" cy="64807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ZoneTexte 207"/>
          <p:cNvSpPr txBox="1"/>
          <p:nvPr/>
        </p:nvSpPr>
        <p:spPr>
          <a:xfrm rot="16200000">
            <a:off x="1399577" y="408735"/>
            <a:ext cx="346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V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209" name="ZoneTexte 208"/>
          <p:cNvSpPr txBox="1"/>
          <p:nvPr/>
        </p:nvSpPr>
        <p:spPr>
          <a:xfrm rot="16200000">
            <a:off x="1399577" y="2064919"/>
            <a:ext cx="346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V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211" name="ZoneTexte 210"/>
          <p:cNvSpPr txBox="1"/>
          <p:nvPr/>
        </p:nvSpPr>
        <p:spPr>
          <a:xfrm rot="16200000">
            <a:off x="1399577" y="5809335"/>
            <a:ext cx="346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V</a:t>
            </a:r>
            <a:endParaRPr lang="fr-FR" sz="1600" dirty="0">
              <a:solidFill>
                <a:srgbClr val="FF0000"/>
              </a:solidFill>
            </a:endParaRPr>
          </a:p>
        </p:txBody>
      </p:sp>
      <p:sp>
        <p:nvSpPr>
          <p:cNvPr id="212" name="ZoneTexte 211"/>
          <p:cNvSpPr txBox="1"/>
          <p:nvPr/>
        </p:nvSpPr>
        <p:spPr>
          <a:xfrm rot="16200000">
            <a:off x="1399577" y="4009135"/>
            <a:ext cx="346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V</a:t>
            </a:r>
            <a:endParaRPr lang="fr-FR" sz="1600" dirty="0">
              <a:solidFill>
                <a:srgbClr val="FF0000"/>
              </a:solidFill>
            </a:endParaRPr>
          </a:p>
        </p:txBody>
      </p:sp>
      <p:cxnSp>
        <p:nvCxnSpPr>
          <p:cNvPr id="52" name="Connecteur droit 51"/>
          <p:cNvCxnSpPr/>
          <p:nvPr/>
        </p:nvCxnSpPr>
        <p:spPr>
          <a:xfrm flipH="1">
            <a:off x="467544" y="2420888"/>
            <a:ext cx="21602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>
            <a:off x="395536" y="2420888"/>
            <a:ext cx="72008" cy="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 flipH="1">
            <a:off x="1835696" y="2420888"/>
            <a:ext cx="21602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 flipH="1">
            <a:off x="6012160" y="2420888"/>
            <a:ext cx="21602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 flipH="1">
            <a:off x="8820472" y="2420888"/>
            <a:ext cx="144016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H="1">
            <a:off x="4644008" y="2420888"/>
            <a:ext cx="21602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H="1">
            <a:off x="8964488" y="2420888"/>
            <a:ext cx="72008" cy="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8748464" y="2132856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7030A0"/>
                </a:solidFill>
              </a:rPr>
              <a:t>H</a:t>
            </a:r>
            <a:endParaRPr lang="fr-FR" sz="1400" b="1" dirty="0">
              <a:solidFill>
                <a:srgbClr val="7030A0"/>
              </a:solidFill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4644008" y="2132856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7030A0"/>
                </a:solidFill>
              </a:rPr>
              <a:t>H</a:t>
            </a:r>
            <a:endParaRPr lang="fr-FR" sz="1400" b="1" dirty="0">
              <a:solidFill>
                <a:srgbClr val="7030A0"/>
              </a:solidFill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395536" y="2132856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7030A0"/>
                </a:solidFill>
              </a:rPr>
              <a:t>H</a:t>
            </a:r>
            <a:endParaRPr lang="fr-FR" sz="1400" b="1" dirty="0">
              <a:solidFill>
                <a:srgbClr val="7030A0"/>
              </a:solidFill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1763688" y="2132856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7030A0"/>
                </a:solidFill>
              </a:rPr>
              <a:t>H</a:t>
            </a:r>
            <a:endParaRPr lang="fr-FR" sz="1400" b="1" dirty="0">
              <a:solidFill>
                <a:srgbClr val="7030A0"/>
              </a:solidFill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5940152" y="2132856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7030A0"/>
                </a:solidFill>
              </a:rPr>
              <a:t>H</a:t>
            </a:r>
            <a:endParaRPr lang="fr-FR" sz="1400" b="1" dirty="0">
              <a:solidFill>
                <a:srgbClr val="7030A0"/>
              </a:solidFill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5724128" y="1484784"/>
            <a:ext cx="28440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7030A0"/>
                </a:solidFill>
              </a:rPr>
              <a:t>H = [297-(40+90+40+90)]/5=7,4 mm</a:t>
            </a:r>
            <a:endParaRPr lang="fr-FR" sz="1400" b="1" dirty="0">
              <a:solidFill>
                <a:srgbClr val="7030A0"/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5724128" y="1124744"/>
            <a:ext cx="26548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FF0000"/>
                </a:solidFill>
              </a:rPr>
              <a:t>V = [210-(40+40+40)]/4=22,5 mm</a:t>
            </a:r>
            <a:endParaRPr lang="fr-FR" sz="1400" b="1" dirty="0">
              <a:solidFill>
                <a:srgbClr val="FF0000"/>
              </a:solidFill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5796136" y="548680"/>
            <a:ext cx="11717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Mise en page</a:t>
            </a:r>
            <a:endParaRPr lang="fr-FR" sz="1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19" grpId="0" animBg="1"/>
      <p:bldP spid="20" grpId="0" animBg="1"/>
      <p:bldP spid="23" grpId="0" animBg="1"/>
      <p:bldP spid="24" grpId="0" animBg="1"/>
      <p:bldP spid="165" grpId="0"/>
      <p:bldP spid="166" grpId="0"/>
      <p:bldP spid="166" grpId="1"/>
      <p:bldP spid="167" grpId="0"/>
      <p:bldP spid="168" grpId="0"/>
      <p:bldP spid="181" grpId="0"/>
      <p:bldP spid="183" grpId="0"/>
      <p:bldP spid="187" grpId="0"/>
      <p:bldP spid="208" grpId="0"/>
      <p:bldP spid="209" grpId="0"/>
      <p:bldP spid="211" grpId="0"/>
      <p:bldP spid="212" grpId="0"/>
      <p:bldP spid="62" grpId="0"/>
      <p:bldP spid="64" grpId="0"/>
      <p:bldP spid="65" grpId="0"/>
      <p:bldP spid="66" grpId="0"/>
      <p:bldP spid="67" grpId="0"/>
      <p:bldP spid="59" grpId="0"/>
      <p:bldP spid="60" grpId="0"/>
      <p:bldP spid="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260648"/>
            <a:ext cx="8568952" cy="61926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467544" y="2708920"/>
            <a:ext cx="856895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467544" y="3861048"/>
            <a:ext cx="856895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2051720" y="260648"/>
            <a:ext cx="0" cy="61926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4644008" y="260648"/>
            <a:ext cx="0" cy="61926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051720" y="908720"/>
            <a:ext cx="2592288" cy="1152128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2051720" y="4509120"/>
            <a:ext cx="2592288" cy="1152128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6228184" y="2708920"/>
            <a:ext cx="2592288" cy="1152128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4860032" y="2708920"/>
            <a:ext cx="1152128" cy="1152128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683568" y="2708920"/>
            <a:ext cx="1152128" cy="1152128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0" name="Connecteur droit 29"/>
          <p:cNvCxnSpPr/>
          <p:nvPr/>
        </p:nvCxnSpPr>
        <p:spPr>
          <a:xfrm>
            <a:off x="1835696" y="3861048"/>
            <a:ext cx="0" cy="2232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683568" y="3861048"/>
            <a:ext cx="0" cy="2232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1835696" y="476672"/>
            <a:ext cx="0" cy="2232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683568" y="476672"/>
            <a:ext cx="0" cy="2232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4860032" y="3861048"/>
            <a:ext cx="0" cy="2232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6012160" y="3861048"/>
            <a:ext cx="0" cy="2232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6012160" y="692696"/>
            <a:ext cx="0" cy="20162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4860032" y="1844824"/>
            <a:ext cx="0" cy="8640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575048" y="4509120"/>
            <a:ext cx="14766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611560" y="5661248"/>
            <a:ext cx="14766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4644008" y="4509120"/>
            <a:ext cx="14766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4644008" y="5661248"/>
            <a:ext cx="14766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4644008" y="2060848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>
            <a:off x="4644008" y="908720"/>
            <a:ext cx="14766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611560" y="908720"/>
            <a:ext cx="14766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611560" y="2060848"/>
            <a:ext cx="14766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 flipH="1">
            <a:off x="4860032" y="764704"/>
            <a:ext cx="1296144" cy="12961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flipH="1">
            <a:off x="539552" y="4509120"/>
            <a:ext cx="1296144" cy="12961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 flipH="1" flipV="1">
            <a:off x="539552" y="764704"/>
            <a:ext cx="1296144" cy="12961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 flipH="1" flipV="1">
            <a:off x="4860032" y="4509120"/>
            <a:ext cx="1296144" cy="12961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Arc 60"/>
          <p:cNvSpPr/>
          <p:nvPr/>
        </p:nvSpPr>
        <p:spPr>
          <a:xfrm>
            <a:off x="755576" y="5157192"/>
            <a:ext cx="914400" cy="914400"/>
          </a:xfrm>
          <a:prstGeom prst="arc">
            <a:avLst>
              <a:gd name="adj1" fmla="val 16200000"/>
              <a:gd name="adj2" fmla="val 356812"/>
            </a:avLst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ZoneTexte 61"/>
          <p:cNvSpPr txBox="1"/>
          <p:nvPr/>
        </p:nvSpPr>
        <p:spPr>
          <a:xfrm>
            <a:off x="1403648" y="4941168"/>
            <a:ext cx="461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45°</a:t>
            </a:r>
            <a:endParaRPr lang="fr-FR" sz="1600" dirty="0">
              <a:solidFill>
                <a:srgbClr val="FF0000"/>
              </a:solidFill>
            </a:endParaRPr>
          </a:p>
        </p:txBody>
      </p:sp>
      <p:cxnSp>
        <p:nvCxnSpPr>
          <p:cNvPr id="64" name="Connecteur droit 63"/>
          <p:cNvCxnSpPr/>
          <p:nvPr/>
        </p:nvCxnSpPr>
        <p:spPr>
          <a:xfrm>
            <a:off x="2051720" y="2708920"/>
            <a:ext cx="0" cy="115212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>
          <a:xfrm>
            <a:off x="4211960" y="620688"/>
            <a:ext cx="0" cy="568863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>
            <a:off x="611560" y="3140968"/>
            <a:ext cx="8352928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>
            <a:off x="2987824" y="548680"/>
            <a:ext cx="0" cy="568863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/>
          <p:cNvCxnSpPr/>
          <p:nvPr/>
        </p:nvCxnSpPr>
        <p:spPr>
          <a:xfrm>
            <a:off x="2051720" y="2708920"/>
            <a:ext cx="936104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/>
          <p:cNvCxnSpPr/>
          <p:nvPr/>
        </p:nvCxnSpPr>
        <p:spPr>
          <a:xfrm>
            <a:off x="2987824" y="2708920"/>
            <a:ext cx="0" cy="43204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88"/>
          <p:cNvCxnSpPr/>
          <p:nvPr/>
        </p:nvCxnSpPr>
        <p:spPr>
          <a:xfrm>
            <a:off x="2987824" y="3140968"/>
            <a:ext cx="1656184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90"/>
          <p:cNvCxnSpPr/>
          <p:nvPr/>
        </p:nvCxnSpPr>
        <p:spPr>
          <a:xfrm>
            <a:off x="2051720" y="3861048"/>
            <a:ext cx="259228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92"/>
          <p:cNvCxnSpPr/>
          <p:nvPr/>
        </p:nvCxnSpPr>
        <p:spPr>
          <a:xfrm>
            <a:off x="4644008" y="3140968"/>
            <a:ext cx="0" cy="72008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94"/>
          <p:cNvCxnSpPr/>
          <p:nvPr/>
        </p:nvCxnSpPr>
        <p:spPr>
          <a:xfrm>
            <a:off x="4211960" y="3140968"/>
            <a:ext cx="0" cy="72008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droit 96"/>
          <p:cNvCxnSpPr/>
          <p:nvPr/>
        </p:nvCxnSpPr>
        <p:spPr>
          <a:xfrm>
            <a:off x="683568" y="2708920"/>
            <a:ext cx="115212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/>
          <p:cNvCxnSpPr/>
          <p:nvPr/>
        </p:nvCxnSpPr>
        <p:spPr>
          <a:xfrm>
            <a:off x="683568" y="3861048"/>
            <a:ext cx="115212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99"/>
          <p:cNvCxnSpPr/>
          <p:nvPr/>
        </p:nvCxnSpPr>
        <p:spPr>
          <a:xfrm>
            <a:off x="683568" y="3140968"/>
            <a:ext cx="115212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100"/>
          <p:cNvCxnSpPr/>
          <p:nvPr/>
        </p:nvCxnSpPr>
        <p:spPr>
          <a:xfrm>
            <a:off x="683568" y="2708920"/>
            <a:ext cx="0" cy="115212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101"/>
          <p:cNvCxnSpPr/>
          <p:nvPr/>
        </p:nvCxnSpPr>
        <p:spPr>
          <a:xfrm>
            <a:off x="1835696" y="2708920"/>
            <a:ext cx="0" cy="115212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102"/>
          <p:cNvCxnSpPr/>
          <p:nvPr/>
        </p:nvCxnSpPr>
        <p:spPr>
          <a:xfrm>
            <a:off x="2051720" y="4509120"/>
            <a:ext cx="259228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droit 103"/>
          <p:cNvCxnSpPr/>
          <p:nvPr/>
        </p:nvCxnSpPr>
        <p:spPr>
          <a:xfrm>
            <a:off x="2051720" y="5661248"/>
            <a:ext cx="216024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105"/>
          <p:cNvCxnSpPr/>
          <p:nvPr/>
        </p:nvCxnSpPr>
        <p:spPr>
          <a:xfrm>
            <a:off x="2051720" y="4509120"/>
            <a:ext cx="0" cy="115212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 106"/>
          <p:cNvCxnSpPr/>
          <p:nvPr/>
        </p:nvCxnSpPr>
        <p:spPr>
          <a:xfrm>
            <a:off x="1115616" y="476672"/>
            <a:ext cx="0" cy="568863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107"/>
          <p:cNvCxnSpPr/>
          <p:nvPr/>
        </p:nvCxnSpPr>
        <p:spPr>
          <a:xfrm>
            <a:off x="395536" y="5229200"/>
            <a:ext cx="8352928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108"/>
          <p:cNvCxnSpPr/>
          <p:nvPr/>
        </p:nvCxnSpPr>
        <p:spPr>
          <a:xfrm>
            <a:off x="4211960" y="5229200"/>
            <a:ext cx="0" cy="43204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110"/>
          <p:cNvCxnSpPr/>
          <p:nvPr/>
        </p:nvCxnSpPr>
        <p:spPr>
          <a:xfrm>
            <a:off x="4644008" y="4509120"/>
            <a:ext cx="0" cy="72008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112"/>
          <p:cNvCxnSpPr/>
          <p:nvPr/>
        </p:nvCxnSpPr>
        <p:spPr>
          <a:xfrm>
            <a:off x="4211960" y="5229200"/>
            <a:ext cx="43204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114"/>
          <p:cNvCxnSpPr/>
          <p:nvPr/>
        </p:nvCxnSpPr>
        <p:spPr>
          <a:xfrm>
            <a:off x="2987824" y="4509120"/>
            <a:ext cx="0" cy="115212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eur droit 115"/>
          <p:cNvCxnSpPr/>
          <p:nvPr/>
        </p:nvCxnSpPr>
        <p:spPr>
          <a:xfrm>
            <a:off x="1115616" y="3140968"/>
            <a:ext cx="0" cy="72008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/>
          <p:cNvCxnSpPr/>
          <p:nvPr/>
        </p:nvCxnSpPr>
        <p:spPr>
          <a:xfrm>
            <a:off x="2051720" y="2060848"/>
            <a:ext cx="259228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117"/>
          <p:cNvCxnSpPr/>
          <p:nvPr/>
        </p:nvCxnSpPr>
        <p:spPr>
          <a:xfrm>
            <a:off x="2051720" y="908720"/>
            <a:ext cx="0" cy="115212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118"/>
          <p:cNvCxnSpPr/>
          <p:nvPr/>
        </p:nvCxnSpPr>
        <p:spPr>
          <a:xfrm>
            <a:off x="395536" y="1340768"/>
            <a:ext cx="8352928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119"/>
          <p:cNvCxnSpPr/>
          <p:nvPr/>
        </p:nvCxnSpPr>
        <p:spPr>
          <a:xfrm>
            <a:off x="2051720" y="908720"/>
            <a:ext cx="216024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droit 120"/>
          <p:cNvCxnSpPr/>
          <p:nvPr/>
        </p:nvCxnSpPr>
        <p:spPr>
          <a:xfrm>
            <a:off x="4211960" y="1340768"/>
            <a:ext cx="43204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droit 121"/>
          <p:cNvCxnSpPr/>
          <p:nvPr/>
        </p:nvCxnSpPr>
        <p:spPr>
          <a:xfrm>
            <a:off x="4644008" y="1340768"/>
            <a:ext cx="0" cy="72008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cteur droit 122"/>
          <p:cNvCxnSpPr/>
          <p:nvPr/>
        </p:nvCxnSpPr>
        <p:spPr>
          <a:xfrm>
            <a:off x="4211960" y="908720"/>
            <a:ext cx="0" cy="43204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123"/>
          <p:cNvCxnSpPr/>
          <p:nvPr/>
        </p:nvCxnSpPr>
        <p:spPr>
          <a:xfrm>
            <a:off x="2987824" y="908720"/>
            <a:ext cx="0" cy="1152128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eur droit 124"/>
          <p:cNvCxnSpPr/>
          <p:nvPr/>
        </p:nvCxnSpPr>
        <p:spPr>
          <a:xfrm>
            <a:off x="4860032" y="2708920"/>
            <a:ext cx="115212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125"/>
          <p:cNvCxnSpPr/>
          <p:nvPr/>
        </p:nvCxnSpPr>
        <p:spPr>
          <a:xfrm>
            <a:off x="4860032" y="3861048"/>
            <a:ext cx="115212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126"/>
          <p:cNvCxnSpPr/>
          <p:nvPr/>
        </p:nvCxnSpPr>
        <p:spPr>
          <a:xfrm>
            <a:off x="4860032" y="2708920"/>
            <a:ext cx="0" cy="115212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eur droit 127"/>
          <p:cNvCxnSpPr/>
          <p:nvPr/>
        </p:nvCxnSpPr>
        <p:spPr>
          <a:xfrm>
            <a:off x="6012160" y="2708920"/>
            <a:ext cx="0" cy="115212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eur droit 128"/>
          <p:cNvCxnSpPr/>
          <p:nvPr/>
        </p:nvCxnSpPr>
        <p:spPr>
          <a:xfrm>
            <a:off x="4860032" y="3140968"/>
            <a:ext cx="1152128" cy="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cteur droit 129"/>
          <p:cNvCxnSpPr/>
          <p:nvPr/>
        </p:nvCxnSpPr>
        <p:spPr>
          <a:xfrm>
            <a:off x="5580112" y="260648"/>
            <a:ext cx="0" cy="568863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130"/>
          <p:cNvCxnSpPr/>
          <p:nvPr/>
        </p:nvCxnSpPr>
        <p:spPr>
          <a:xfrm>
            <a:off x="5580112" y="3140968"/>
            <a:ext cx="0" cy="72008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134"/>
          <p:cNvCxnSpPr/>
          <p:nvPr/>
        </p:nvCxnSpPr>
        <p:spPr>
          <a:xfrm>
            <a:off x="6228184" y="3861048"/>
            <a:ext cx="259228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eur droit 135"/>
          <p:cNvCxnSpPr/>
          <p:nvPr/>
        </p:nvCxnSpPr>
        <p:spPr>
          <a:xfrm>
            <a:off x="8820472" y="2708920"/>
            <a:ext cx="0" cy="115212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eur droit 136"/>
          <p:cNvCxnSpPr/>
          <p:nvPr/>
        </p:nvCxnSpPr>
        <p:spPr>
          <a:xfrm>
            <a:off x="6228184" y="3140968"/>
            <a:ext cx="0" cy="72008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cteur droit 137"/>
          <p:cNvCxnSpPr/>
          <p:nvPr/>
        </p:nvCxnSpPr>
        <p:spPr>
          <a:xfrm>
            <a:off x="6660232" y="3140968"/>
            <a:ext cx="0" cy="720080"/>
          </a:xfrm>
          <a:prstGeom prst="line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cteur droit 138"/>
          <p:cNvCxnSpPr/>
          <p:nvPr/>
        </p:nvCxnSpPr>
        <p:spPr>
          <a:xfrm>
            <a:off x="7884368" y="2708920"/>
            <a:ext cx="0" cy="43204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droit 139"/>
          <p:cNvCxnSpPr/>
          <p:nvPr/>
        </p:nvCxnSpPr>
        <p:spPr>
          <a:xfrm>
            <a:off x="7884368" y="2708920"/>
            <a:ext cx="936104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cteur droit 141"/>
          <p:cNvCxnSpPr/>
          <p:nvPr/>
        </p:nvCxnSpPr>
        <p:spPr>
          <a:xfrm>
            <a:off x="6228184" y="3140968"/>
            <a:ext cx="1656184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/>
          <p:cNvSpPr txBox="1"/>
          <p:nvPr/>
        </p:nvSpPr>
        <p:spPr>
          <a:xfrm>
            <a:off x="3131840" y="3861048"/>
            <a:ext cx="644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FACE</a:t>
            </a:r>
            <a:endParaRPr lang="fr-FR" dirty="0"/>
          </a:p>
        </p:txBody>
      </p:sp>
      <p:sp>
        <p:nvSpPr>
          <p:cNvPr id="84" name="ZoneTexte 83"/>
          <p:cNvSpPr txBox="1"/>
          <p:nvPr/>
        </p:nvSpPr>
        <p:spPr>
          <a:xfrm>
            <a:off x="2843808" y="2060848"/>
            <a:ext cx="1054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DESSOUS</a:t>
            </a:r>
            <a:endParaRPr lang="fr-FR" dirty="0"/>
          </a:p>
        </p:txBody>
      </p:sp>
      <p:sp>
        <p:nvSpPr>
          <p:cNvPr id="85" name="ZoneTexte 84"/>
          <p:cNvSpPr txBox="1"/>
          <p:nvPr/>
        </p:nvSpPr>
        <p:spPr>
          <a:xfrm>
            <a:off x="755576" y="3933056"/>
            <a:ext cx="884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DROITE</a:t>
            </a:r>
            <a:endParaRPr lang="fr-FR" dirty="0"/>
          </a:p>
        </p:txBody>
      </p:sp>
      <p:sp>
        <p:nvSpPr>
          <p:cNvPr id="87" name="ZoneTexte 86"/>
          <p:cNvSpPr txBox="1"/>
          <p:nvPr/>
        </p:nvSpPr>
        <p:spPr>
          <a:xfrm>
            <a:off x="4932040" y="3933056"/>
            <a:ext cx="987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GAUCHE</a:t>
            </a:r>
            <a:endParaRPr lang="fr-FR" dirty="0"/>
          </a:p>
        </p:txBody>
      </p:sp>
      <p:sp>
        <p:nvSpPr>
          <p:cNvPr id="88" name="ZoneTexte 87"/>
          <p:cNvSpPr txBox="1"/>
          <p:nvPr/>
        </p:nvSpPr>
        <p:spPr>
          <a:xfrm>
            <a:off x="2987824" y="5733256"/>
            <a:ext cx="902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DESSUS</a:t>
            </a:r>
            <a:endParaRPr lang="fr-FR" dirty="0"/>
          </a:p>
        </p:txBody>
      </p:sp>
      <p:sp>
        <p:nvSpPr>
          <p:cNvPr id="90" name="ZoneTexte 89"/>
          <p:cNvSpPr txBox="1"/>
          <p:nvPr/>
        </p:nvSpPr>
        <p:spPr>
          <a:xfrm>
            <a:off x="7092280" y="4005064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ARRIERE</a:t>
            </a:r>
            <a:endParaRPr lang="fr-FR" dirty="0"/>
          </a:p>
        </p:txBody>
      </p:sp>
      <p:sp>
        <p:nvSpPr>
          <p:cNvPr id="94" name="ZoneTexte 93"/>
          <p:cNvSpPr txBox="1"/>
          <p:nvPr/>
        </p:nvSpPr>
        <p:spPr>
          <a:xfrm>
            <a:off x="611560" y="6453336"/>
            <a:ext cx="1063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FF0000"/>
                </a:solidFill>
              </a:rPr>
              <a:t>Droite à 45°</a:t>
            </a:r>
            <a:endParaRPr lang="fr-FR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/>
      <p:bldP spid="82" grpId="0"/>
      <p:bldP spid="84" grpId="0"/>
      <p:bldP spid="85" grpId="0"/>
      <p:bldP spid="87" grpId="0"/>
      <p:bldP spid="88" grpId="0"/>
      <p:bldP spid="90" grpId="0"/>
      <p:bldP spid="9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157</Words>
  <Application>Microsoft Office PowerPoint</Application>
  <PresentationFormat>Affichage à l'écran (4:3)</PresentationFormat>
  <Paragraphs>54</Paragraphs>
  <Slides>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bruned</dc:creator>
  <cp:lastModifiedBy>BRUNED</cp:lastModifiedBy>
  <cp:revision>58</cp:revision>
  <dcterms:created xsi:type="dcterms:W3CDTF">2014-10-12T08:56:35Z</dcterms:created>
  <dcterms:modified xsi:type="dcterms:W3CDTF">2017-09-18T14:21:20Z</dcterms:modified>
</cp:coreProperties>
</file>